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F9C"/>
    <a:srgbClr val="2772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FFD24-882B-4E16-A122-DDEA61746C22}" v="54" dt="2025-10-26T18:25:4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55166FAA-99C0-44D6-A116-40986FA41D9B}"/>
    <pc:docChg chg="custSel addSld modSld">
      <pc:chgData name="Arthur DE GRAAUW" userId="50bdfb513eb44029" providerId="LiveId" clId="{55166FAA-99C0-44D6-A116-40986FA41D9B}" dt="2025-07-25T10:49:38.106" v="150" actId="164"/>
      <pc:docMkLst>
        <pc:docMk/>
      </pc:docMkLst>
      <pc:sldChg chg="addSp delSp modSp add mod">
        <pc:chgData name="Arthur DE GRAAUW" userId="50bdfb513eb44029" providerId="LiveId" clId="{55166FAA-99C0-44D6-A116-40986FA41D9B}" dt="2025-07-24T21:50:16.741" v="25" actId="164"/>
        <pc:sldMkLst>
          <pc:docMk/>
          <pc:sldMk cId="3415479160" sldId="258"/>
        </pc:sldMkLst>
      </pc:sldChg>
      <pc:sldChg chg="addSp delSp modSp new mod">
        <pc:chgData name="Arthur DE GRAAUW" userId="50bdfb513eb44029" providerId="LiveId" clId="{55166FAA-99C0-44D6-A116-40986FA41D9B}" dt="2025-07-25T09:52:48.288" v="54" actId="164"/>
        <pc:sldMkLst>
          <pc:docMk/>
          <pc:sldMk cId="3894042850" sldId="259"/>
        </pc:sldMkLst>
      </pc:sldChg>
      <pc:sldChg chg="addSp delSp modSp new mod">
        <pc:chgData name="Arthur DE GRAAUW" userId="50bdfb513eb44029" providerId="LiveId" clId="{55166FAA-99C0-44D6-A116-40986FA41D9B}" dt="2025-07-25T10:12:11.638" v="72" actId="164"/>
        <pc:sldMkLst>
          <pc:docMk/>
          <pc:sldMk cId="2432877309" sldId="260"/>
        </pc:sldMkLst>
      </pc:sldChg>
      <pc:sldChg chg="addSp delSp modSp new mod">
        <pc:chgData name="Arthur DE GRAAUW" userId="50bdfb513eb44029" providerId="LiveId" clId="{55166FAA-99C0-44D6-A116-40986FA41D9B}" dt="2025-07-25T10:49:38.106" v="150" actId="164"/>
        <pc:sldMkLst>
          <pc:docMk/>
          <pc:sldMk cId="3081536460" sldId="261"/>
        </pc:sldMkLst>
      </pc:sldChg>
    </pc:docChg>
  </pc:docChgLst>
  <pc:docChgLst>
    <pc:chgData name="Arthur DE GRAAUW" userId="50bdfb513eb44029" providerId="LiveId" clId="{B775A856-D4A5-4AAC-9A1F-2254F64795C9}"/>
    <pc:docChg chg="undo custSel delSld modSld sldOrd">
      <pc:chgData name="Arthur DE GRAAUW" userId="50bdfb513eb44029" providerId="LiveId" clId="{B775A856-D4A5-4AAC-9A1F-2254F64795C9}" dt="2025-10-26T21:39:47.651" v="411" actId="1076"/>
      <pc:docMkLst>
        <pc:docMk/>
      </pc:docMkLst>
      <pc:sldChg chg="del ord">
        <pc:chgData name="Arthur DE GRAAUW" userId="50bdfb513eb44029" providerId="LiveId" clId="{B775A856-D4A5-4AAC-9A1F-2254F64795C9}" dt="2025-10-26T11:22:39.708" v="265" actId="47"/>
        <pc:sldMkLst>
          <pc:docMk/>
          <pc:sldMk cId="1606812522" sldId="256"/>
        </pc:sldMkLst>
      </pc:sldChg>
      <pc:sldChg chg="del ord">
        <pc:chgData name="Arthur DE GRAAUW" userId="50bdfb513eb44029" providerId="LiveId" clId="{B775A856-D4A5-4AAC-9A1F-2254F64795C9}" dt="2025-10-26T11:22:41.185" v="266" actId="47"/>
        <pc:sldMkLst>
          <pc:docMk/>
          <pc:sldMk cId="2768289502" sldId="257"/>
        </pc:sldMkLst>
      </pc:sldChg>
      <pc:sldChg chg="addSp delSp modSp mod">
        <pc:chgData name="Arthur DE GRAAUW" userId="50bdfb513eb44029" providerId="LiveId" clId="{B775A856-D4A5-4AAC-9A1F-2254F64795C9}" dt="2025-10-26T16:51:53.853" v="386" actId="164"/>
        <pc:sldMkLst>
          <pc:docMk/>
          <pc:sldMk cId="3415479160" sldId="258"/>
        </pc:sldMkLst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4" creationId="{63761A6A-E9F2-6044-4534-26F1857124E6}"/>
          </ac:spMkLst>
        </pc:spChg>
        <pc:spChg chg="mod">
          <ac:chgData name="Arthur DE GRAAUW" userId="50bdfb513eb44029" providerId="LiveId" clId="{B775A856-D4A5-4AAC-9A1F-2254F64795C9}" dt="2025-10-26T09:24:12.288" v="25" actId="1076"/>
          <ac:spMkLst>
            <pc:docMk/>
            <pc:sldMk cId="3415479160" sldId="258"/>
            <ac:spMk id="5" creationId="{7932EABA-343C-3A1C-9A68-E214A08AB370}"/>
          </ac:spMkLst>
        </pc:spChg>
        <pc:spChg chg="mod">
          <ac:chgData name="Arthur DE GRAAUW" userId="50bdfb513eb44029" providerId="LiveId" clId="{B775A856-D4A5-4AAC-9A1F-2254F64795C9}" dt="2025-10-26T09:24:06.671" v="24" actId="1076"/>
          <ac:spMkLst>
            <pc:docMk/>
            <pc:sldMk cId="3415479160" sldId="258"/>
            <ac:spMk id="6" creationId="{BA469B54-C65F-7713-E43E-2A250936C96C}"/>
          </ac:spMkLst>
        </pc:spChg>
        <pc:spChg chg="add mod topLvl">
          <ac:chgData name="Arthur DE GRAAUW" userId="50bdfb513eb44029" providerId="LiveId" clId="{B775A856-D4A5-4AAC-9A1F-2254F64795C9}" dt="2025-10-26T16:48:27.877" v="356" actId="165"/>
          <ac:spMkLst>
            <pc:docMk/>
            <pc:sldMk cId="3415479160" sldId="258"/>
            <ac:spMk id="8" creationId="{1AF76EFE-9315-FEA6-12F8-03C0AB2131A0}"/>
          </ac:spMkLst>
        </pc:spChg>
        <pc:spChg chg="add mod topLvl">
          <ac:chgData name="Arthur DE GRAAUW" userId="50bdfb513eb44029" providerId="LiveId" clId="{B775A856-D4A5-4AAC-9A1F-2254F64795C9}" dt="2025-10-26T16:48:27.877" v="356" actId="165"/>
          <ac:spMkLst>
            <pc:docMk/>
            <pc:sldMk cId="3415479160" sldId="258"/>
            <ac:spMk id="9" creationId="{266ACADA-60CE-DF32-0B92-B3A3DE8460C9}"/>
          </ac:spMkLst>
        </pc:spChg>
        <pc:spChg chg="add mod">
          <ac:chgData name="Arthur DE GRAAUW" userId="50bdfb513eb44029" providerId="LiveId" clId="{B775A856-D4A5-4AAC-9A1F-2254F64795C9}" dt="2025-10-26T16:49:51.235" v="366" actId="1076"/>
          <ac:spMkLst>
            <pc:docMk/>
            <pc:sldMk cId="3415479160" sldId="258"/>
            <ac:spMk id="19" creationId="{32B905F7-B828-5740-58E9-C55AF596B578}"/>
          </ac:spMkLst>
        </pc:spChg>
        <pc:spChg chg="mod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20" creationId="{F304C639-7592-40D1-C7A8-16437D13B90E}"/>
          </ac:spMkLst>
        </pc:spChg>
        <pc:spChg chg="add mod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21" creationId="{3CA81551-4D21-880A-AAAF-5AEAB8AFD3FD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22" creationId="{B258606D-8842-7D78-393F-E3DE66E43189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23" creationId="{F6E98415-A9D4-0D98-C982-913070C20732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25" creationId="{316188E2-D0E4-FEB7-CE5E-15CFC696C2D5}"/>
          </ac:spMkLst>
        </pc:spChg>
        <pc:spChg chg="mod topLvl">
          <ac:chgData name="Arthur DE GRAAUW" userId="50bdfb513eb44029" providerId="LiveId" clId="{B775A856-D4A5-4AAC-9A1F-2254F64795C9}" dt="2025-10-26T16:48:27.877" v="356" actId="165"/>
          <ac:spMkLst>
            <pc:docMk/>
            <pc:sldMk cId="3415479160" sldId="258"/>
            <ac:spMk id="31" creationId="{E0293742-6F29-8756-C42D-BD0C98E12F3B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32" creationId="{8B0A55DF-C3F8-C4D3-13EF-A6F43ED05128}"/>
          </ac:spMkLst>
        </pc:spChg>
        <pc:spChg chg="mod topLvl">
          <ac:chgData name="Arthur DE GRAAUW" userId="50bdfb513eb44029" providerId="LiveId" clId="{B775A856-D4A5-4AAC-9A1F-2254F64795C9}" dt="2025-10-26T16:48:27.877" v="356" actId="165"/>
          <ac:spMkLst>
            <pc:docMk/>
            <pc:sldMk cId="3415479160" sldId="258"/>
            <ac:spMk id="33" creationId="{18CE968F-7D49-341F-6E16-26C73A89C254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34" creationId="{5E947E2E-BF82-5C5E-C1EA-70B7B782912D}"/>
          </ac:spMkLst>
        </pc:spChg>
        <pc:spChg chg="mod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35" creationId="{DDD7E384-92D0-A2ED-CC6A-366D9B48951A}"/>
          </ac:spMkLst>
        </pc:spChg>
        <pc:spChg chg="mod topLvl">
          <ac:chgData name="Arthur DE GRAAUW" userId="50bdfb513eb44029" providerId="LiveId" clId="{B775A856-D4A5-4AAC-9A1F-2254F64795C9}" dt="2025-10-26T16:51:53.853" v="386" actId="164"/>
          <ac:spMkLst>
            <pc:docMk/>
            <pc:sldMk cId="3415479160" sldId="258"/>
            <ac:spMk id="36" creationId="{4DBE77A0-3B60-F0D5-3588-3AD53B6F7BE8}"/>
          </ac:spMkLst>
        </pc:spChg>
        <pc:spChg chg="mod topLvl">
          <ac:chgData name="Arthur DE GRAAUW" userId="50bdfb513eb44029" providerId="LiveId" clId="{B775A856-D4A5-4AAC-9A1F-2254F64795C9}" dt="2025-10-26T16:48:27.877" v="356" actId="165"/>
          <ac:spMkLst>
            <pc:docMk/>
            <pc:sldMk cId="3415479160" sldId="258"/>
            <ac:spMk id="37" creationId="{AA15DE39-865E-F4DE-96FE-8946658C9267}"/>
          </ac:spMkLst>
        </pc:spChg>
        <pc:grpChg chg="mod">
          <ac:chgData name="Arthur DE GRAAUW" userId="50bdfb513eb44029" providerId="LiveId" clId="{B775A856-D4A5-4AAC-9A1F-2254F64795C9}" dt="2025-10-26T11:30:22.943" v="299" actId="1076"/>
          <ac:grpSpMkLst>
            <pc:docMk/>
            <pc:sldMk cId="3415479160" sldId="258"/>
            <ac:grpSpMk id="16" creationId="{62EF0C24-E5C8-F424-7989-39A230C4E291}"/>
          </ac:grpSpMkLst>
        </pc:grpChg>
        <pc:picChg chg="del mod">
          <ac:chgData name="Arthur DE GRAAUW" userId="50bdfb513eb44029" providerId="LiveId" clId="{B775A856-D4A5-4AAC-9A1F-2254F64795C9}" dt="2025-10-26T09:21:34.752" v="8" actId="478"/>
          <ac:picMkLst>
            <pc:docMk/>
            <pc:sldMk cId="3415479160" sldId="258"/>
            <ac:picMk id="3" creationId="{3F3A402D-D152-269D-8EB2-E3E9770EA48D}"/>
          </ac:picMkLst>
        </pc:picChg>
        <pc:picChg chg="add del mod ord">
          <ac:chgData name="Arthur DE GRAAUW" userId="50bdfb513eb44029" providerId="LiveId" clId="{B775A856-D4A5-4AAC-9A1F-2254F64795C9}" dt="2025-10-26T09:39:05.855" v="69" actId="478"/>
          <ac:picMkLst>
            <pc:docMk/>
            <pc:sldMk cId="3415479160" sldId="258"/>
            <ac:picMk id="7" creationId="{3CA1C772-A45E-CA11-89AA-7F6A471FA1C3}"/>
          </ac:picMkLst>
        </pc:picChg>
        <pc:picChg chg="add del mod ord">
          <ac:chgData name="Arthur DE GRAAUW" userId="50bdfb513eb44029" providerId="LiveId" clId="{B775A856-D4A5-4AAC-9A1F-2254F64795C9}" dt="2025-10-26T09:42:21.454" v="76" actId="478"/>
          <ac:picMkLst>
            <pc:docMk/>
            <pc:sldMk cId="3415479160" sldId="258"/>
            <ac:picMk id="11" creationId="{CA8ECE2E-5F02-F094-DCC6-807EB344F5A1}"/>
          </ac:picMkLst>
        </pc:picChg>
        <pc:picChg chg="add mod">
          <ac:chgData name="Arthur DE GRAAUW" userId="50bdfb513eb44029" providerId="LiveId" clId="{B775A856-D4A5-4AAC-9A1F-2254F64795C9}" dt="2025-10-26T09:42:34.307" v="81"/>
          <ac:picMkLst>
            <pc:docMk/>
            <pc:sldMk cId="3415479160" sldId="258"/>
            <ac:picMk id="13" creationId="{09753689-AC5F-CE78-04DB-6E67ACCEC180}"/>
          </ac:picMkLst>
        </pc:picChg>
        <pc:picChg chg="add del mod ord">
          <ac:chgData name="Arthur DE GRAAUW" userId="50bdfb513eb44029" providerId="LiveId" clId="{B775A856-D4A5-4AAC-9A1F-2254F64795C9}" dt="2025-10-26T16:48:31.715" v="357" actId="478"/>
          <ac:picMkLst>
            <pc:docMk/>
            <pc:sldMk cId="3415479160" sldId="258"/>
            <ac:picMk id="15" creationId="{F8F2B26C-74A4-63E8-9A1D-16B78976CEF6}"/>
          </ac:picMkLst>
        </pc:picChg>
        <pc:picChg chg="add mod ord">
          <ac:chgData name="Arthur DE GRAAUW" userId="50bdfb513eb44029" providerId="LiveId" clId="{B775A856-D4A5-4AAC-9A1F-2254F64795C9}" dt="2025-10-26T16:48:47.687" v="363" actId="14100"/>
          <ac:picMkLst>
            <pc:docMk/>
            <pc:sldMk cId="3415479160" sldId="258"/>
            <ac:picMk id="18" creationId="{4B38041F-5719-B074-3043-92A192F5D494}"/>
          </ac:picMkLst>
        </pc:picChg>
      </pc:sldChg>
      <pc:sldChg chg="addSp delSp modSp mod">
        <pc:chgData name="Arthur DE GRAAUW" userId="50bdfb513eb44029" providerId="LiveId" clId="{B775A856-D4A5-4AAC-9A1F-2254F64795C9}" dt="2025-10-26T11:47:34.755" v="303" actId="164"/>
        <pc:sldMkLst>
          <pc:docMk/>
          <pc:sldMk cId="3894042850" sldId="259"/>
        </pc:sldMkLst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6" creationId="{7FB73C3A-8B28-1C47-2160-91CF91F25AED}"/>
          </ac:spMkLst>
        </pc:spChg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7" creationId="{C8F4FC5F-D106-17E8-E76C-11C3DBFD39F6}"/>
          </ac:spMkLst>
        </pc:spChg>
        <pc:spChg chg="del mod topLvl">
          <ac:chgData name="Arthur DE GRAAUW" userId="50bdfb513eb44029" providerId="LiveId" clId="{B775A856-D4A5-4AAC-9A1F-2254F64795C9}" dt="2025-10-26T10:10:50.235" v="148" actId="478"/>
          <ac:spMkLst>
            <pc:docMk/>
            <pc:sldMk cId="3894042850" sldId="259"/>
            <ac:spMk id="8" creationId="{E44B3A29-9B26-C85B-8CA4-2C42512C428B}"/>
          </ac:spMkLst>
        </pc:spChg>
        <pc:spChg chg="del mod topLvl">
          <ac:chgData name="Arthur DE GRAAUW" userId="50bdfb513eb44029" providerId="LiveId" clId="{B775A856-D4A5-4AAC-9A1F-2254F64795C9}" dt="2025-10-26T10:10:52.356" v="149" actId="478"/>
          <ac:spMkLst>
            <pc:docMk/>
            <pc:sldMk cId="3894042850" sldId="259"/>
            <ac:spMk id="9" creationId="{CEE221BB-7B61-8FEA-FC50-5AD57124C508}"/>
          </ac:spMkLst>
        </pc:spChg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0" creationId="{120F3353-091B-0D35-5AF9-E855F2B08652}"/>
          </ac:spMkLst>
        </pc:spChg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1" creationId="{B5B6D0E2-E492-43DC-2B70-A41C3048FE29}"/>
          </ac:spMkLst>
        </pc:spChg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2" creationId="{6FC38852-733B-49C2-E760-41DA17C1B045}"/>
          </ac:spMkLst>
        </pc:spChg>
        <pc:spChg chg="add mod topLvl">
          <ac:chgData name="Arthur DE GRAAUW" userId="50bdfb513eb44029" providerId="LiveId" clId="{B775A856-D4A5-4AAC-9A1F-2254F64795C9}" dt="2025-10-26T11:47:11.953" v="300" actId="165"/>
          <ac:spMkLst>
            <pc:docMk/>
            <pc:sldMk cId="3894042850" sldId="259"/>
            <ac:spMk id="13" creationId="{03C816E6-D2BA-A18D-D07A-715E61AB3C28}"/>
          </ac:spMkLst>
        </pc:spChg>
        <pc:spChg chg="add 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4" creationId="{316F2BEC-3165-686C-61F1-3C1F9C0AA8C0}"/>
          </ac:spMkLst>
        </pc:spChg>
        <pc:spChg chg="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5" creationId="{B773C767-3BC7-5DA4-BCBA-63A5FD6651BD}"/>
          </ac:spMkLst>
        </pc:spChg>
        <pc:spChg chg="add 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6" creationId="{24F282BC-5C8B-4FD8-DD32-C9C3CBBEF04D}"/>
          </ac:spMkLst>
        </pc:spChg>
        <pc:spChg chg="add mod topLvl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17" creationId="{9DAEB292-F63F-42F1-3619-503C2A706E43}"/>
          </ac:spMkLst>
        </pc:spChg>
        <pc:spChg chg="add del mod">
          <ac:chgData name="Arthur DE GRAAUW" userId="50bdfb513eb44029" providerId="LiveId" clId="{B775A856-D4A5-4AAC-9A1F-2254F64795C9}" dt="2025-10-26T10:12:56.345" v="158" actId="478"/>
          <ac:spMkLst>
            <pc:docMk/>
            <pc:sldMk cId="3894042850" sldId="259"/>
            <ac:spMk id="18" creationId="{685CA371-1D6D-DE09-F27E-CD97F6AB36E1}"/>
          </ac:spMkLst>
        </pc:spChg>
        <pc:spChg chg="add mod">
          <ac:chgData name="Arthur DE GRAAUW" userId="50bdfb513eb44029" providerId="LiveId" clId="{B775A856-D4A5-4AAC-9A1F-2254F64795C9}" dt="2025-10-26T11:47:34.755" v="303" actId="164"/>
          <ac:spMkLst>
            <pc:docMk/>
            <pc:sldMk cId="3894042850" sldId="259"/>
            <ac:spMk id="20" creationId="{00C65E8D-8E3D-F444-A4FD-C0210F722097}"/>
          </ac:spMkLst>
        </pc:spChg>
        <pc:grpChg chg="del">
          <ac:chgData name="Arthur DE GRAAUW" userId="50bdfb513eb44029" providerId="LiveId" clId="{B775A856-D4A5-4AAC-9A1F-2254F64795C9}" dt="2025-10-26T10:09:25.534" v="140" actId="165"/>
          <ac:grpSpMkLst>
            <pc:docMk/>
            <pc:sldMk cId="3894042850" sldId="259"/>
            <ac:grpSpMk id="4" creationId="{89D53E9F-7D88-D1D0-7001-74D88257571C}"/>
          </ac:grpSpMkLst>
        </pc:grpChg>
        <pc:picChg chg="del mod topLvl">
          <ac:chgData name="Arthur DE GRAAUW" userId="50bdfb513eb44029" providerId="LiveId" clId="{B775A856-D4A5-4AAC-9A1F-2254F64795C9}" dt="2025-10-26T10:09:30.761" v="141" actId="478"/>
          <ac:picMkLst>
            <pc:docMk/>
            <pc:sldMk cId="3894042850" sldId="259"/>
            <ac:picMk id="3" creationId="{D55C7883-E697-BF31-016D-BDEAA9918E0D}"/>
          </ac:picMkLst>
        </pc:picChg>
        <pc:picChg chg="add mod ord">
          <ac:chgData name="Arthur DE GRAAUW" userId="50bdfb513eb44029" providerId="LiveId" clId="{B775A856-D4A5-4AAC-9A1F-2254F64795C9}" dt="2025-10-26T10:23:28.944" v="168" actId="14100"/>
          <ac:picMkLst>
            <pc:docMk/>
            <pc:sldMk cId="3894042850" sldId="259"/>
            <ac:picMk id="5" creationId="{B1169B1A-E634-89FF-8A1B-E549FCC488FE}"/>
          </ac:picMkLst>
        </pc:picChg>
      </pc:sldChg>
      <pc:sldChg chg="addSp delSp modSp mod">
        <pc:chgData name="Arthur DE GRAAUW" userId="50bdfb513eb44029" providerId="LiveId" clId="{B775A856-D4A5-4AAC-9A1F-2254F64795C9}" dt="2025-10-26T11:26:03.481" v="276" actId="1076"/>
        <pc:sldMkLst>
          <pc:docMk/>
          <pc:sldMk cId="2432877309" sldId="260"/>
        </pc:sldMkLst>
        <pc:spChg chg="add mod">
          <ac:chgData name="Arthur DE GRAAUW" userId="50bdfb513eb44029" providerId="LiveId" clId="{B775A856-D4A5-4AAC-9A1F-2254F64795C9}" dt="2025-10-26T11:21:39.187" v="264" actId="164"/>
          <ac:spMkLst>
            <pc:docMk/>
            <pc:sldMk cId="2432877309" sldId="260"/>
            <ac:spMk id="4" creationId="{521FEE54-CF0A-982A-BA0F-9AD55D62960A}"/>
          </ac:spMkLst>
        </pc:spChg>
        <pc:spChg chg="add mod">
          <ac:chgData name="Arthur DE GRAAUW" userId="50bdfb513eb44029" providerId="LiveId" clId="{B775A856-D4A5-4AAC-9A1F-2254F64795C9}" dt="2025-10-26T11:21:39.187" v="264" actId="164"/>
          <ac:spMkLst>
            <pc:docMk/>
            <pc:sldMk cId="2432877309" sldId="260"/>
            <ac:spMk id="5" creationId="{ECC5198B-C3BD-B616-2B73-30D472026EFA}"/>
          </ac:spMkLst>
        </pc:spChg>
        <pc:spChg chg="del">
          <ac:chgData name="Arthur DE GRAAUW" userId="50bdfb513eb44029" providerId="LiveId" clId="{B775A856-D4A5-4AAC-9A1F-2254F64795C9}" dt="2025-10-26T11:18:24.077" v="248" actId="478"/>
          <ac:spMkLst>
            <pc:docMk/>
            <pc:sldMk cId="2432877309" sldId="260"/>
            <ac:spMk id="6" creationId="{6DFFB2EF-AC3F-2061-79AE-07C08DEDD7F4}"/>
          </ac:spMkLst>
        </pc:spChg>
        <pc:spChg chg="del">
          <ac:chgData name="Arthur DE GRAAUW" userId="50bdfb513eb44029" providerId="LiveId" clId="{B775A856-D4A5-4AAC-9A1F-2254F64795C9}" dt="2025-10-26T11:18:24.077" v="248" actId="478"/>
          <ac:spMkLst>
            <pc:docMk/>
            <pc:sldMk cId="2432877309" sldId="260"/>
            <ac:spMk id="7" creationId="{59608AAD-5EC9-DE04-45BE-9D229CA07EB4}"/>
          </ac:spMkLst>
        </pc:spChg>
        <pc:spChg chg="mod">
          <ac:chgData name="Arthur DE GRAAUW" userId="50bdfb513eb44029" providerId="LiveId" clId="{B775A856-D4A5-4AAC-9A1F-2254F64795C9}" dt="2025-10-26T11:26:03.481" v="276" actId="1076"/>
          <ac:spMkLst>
            <pc:docMk/>
            <pc:sldMk cId="2432877309" sldId="260"/>
            <ac:spMk id="8" creationId="{9A46BC99-AAAC-AD07-4786-2D6E0A668D83}"/>
          </ac:spMkLst>
        </pc:spChg>
        <pc:spChg chg="mod">
          <ac:chgData name="Arthur DE GRAAUW" userId="50bdfb513eb44029" providerId="LiveId" clId="{B775A856-D4A5-4AAC-9A1F-2254F64795C9}" dt="2025-10-26T11:21:39.187" v="264" actId="164"/>
          <ac:spMkLst>
            <pc:docMk/>
            <pc:sldMk cId="2432877309" sldId="260"/>
            <ac:spMk id="9" creationId="{15C8BB73-F81A-15EF-17A2-FC7AFF0C23DD}"/>
          </ac:spMkLst>
        </pc:spChg>
        <pc:spChg chg="add mod">
          <ac:chgData name="Arthur DE GRAAUW" userId="50bdfb513eb44029" providerId="LiveId" clId="{B775A856-D4A5-4AAC-9A1F-2254F64795C9}" dt="2025-10-26T11:21:39.187" v="264" actId="164"/>
          <ac:spMkLst>
            <pc:docMk/>
            <pc:sldMk cId="2432877309" sldId="260"/>
            <ac:spMk id="10" creationId="{A88CF4F0-E3A1-091E-ECE2-D29F18B9AE29}"/>
          </ac:spMkLst>
        </pc:spChg>
        <pc:spChg chg="mod">
          <ac:chgData name="Arthur DE GRAAUW" userId="50bdfb513eb44029" providerId="LiveId" clId="{B775A856-D4A5-4AAC-9A1F-2254F64795C9}" dt="2025-10-26T11:25:57.231" v="275" actId="1076"/>
          <ac:spMkLst>
            <pc:docMk/>
            <pc:sldMk cId="2432877309" sldId="260"/>
            <ac:spMk id="11" creationId="{9483F111-A513-028C-864A-DE33ED0914C7}"/>
          </ac:spMkLst>
        </pc:spChg>
        <pc:spChg chg="mod">
          <ac:chgData name="Arthur DE GRAAUW" userId="50bdfb513eb44029" providerId="LiveId" clId="{B775A856-D4A5-4AAC-9A1F-2254F64795C9}" dt="2025-10-26T11:21:39.187" v="264" actId="164"/>
          <ac:spMkLst>
            <pc:docMk/>
            <pc:sldMk cId="2432877309" sldId="260"/>
            <ac:spMk id="12" creationId="{FC1DD74F-C62D-99ED-C29C-66B08F88CB1C}"/>
          </ac:spMkLst>
        </pc:spChg>
        <pc:spChg chg="add mod">
          <ac:chgData name="Arthur DE GRAAUW" userId="50bdfb513eb44029" providerId="LiveId" clId="{B775A856-D4A5-4AAC-9A1F-2254F64795C9}" dt="2025-10-26T11:25:37.720" v="274"/>
          <ac:spMkLst>
            <pc:docMk/>
            <pc:sldMk cId="2432877309" sldId="260"/>
            <ac:spMk id="13" creationId="{080941C6-93D5-C77F-39F4-9F4A42926A5C}"/>
          </ac:spMkLst>
        </pc:spChg>
        <pc:grpChg chg="add mod">
          <ac:chgData name="Arthur DE GRAAUW" userId="50bdfb513eb44029" providerId="LiveId" clId="{B775A856-D4A5-4AAC-9A1F-2254F64795C9}" dt="2025-10-26T11:21:39.187" v="264" actId="164"/>
          <ac:grpSpMkLst>
            <pc:docMk/>
            <pc:sldMk cId="2432877309" sldId="260"/>
            <ac:grpSpMk id="14" creationId="{5C560C20-5658-BA65-E05A-60C80A3D9885}"/>
          </ac:grpSpMkLst>
        </pc:grpChg>
        <pc:picChg chg="add mod ord">
          <ac:chgData name="Arthur DE GRAAUW" userId="50bdfb513eb44029" providerId="LiveId" clId="{B775A856-D4A5-4AAC-9A1F-2254F64795C9}" dt="2025-10-26T11:21:39.187" v="264" actId="164"/>
          <ac:picMkLst>
            <pc:docMk/>
            <pc:sldMk cId="2432877309" sldId="260"/>
            <ac:picMk id="3" creationId="{E1279DB0-2D8C-3E03-38B1-3C673C91553F}"/>
          </ac:picMkLst>
        </pc:picChg>
        <pc:picChg chg="del mod">
          <ac:chgData name="Arthur DE GRAAUW" userId="50bdfb513eb44029" providerId="LiveId" clId="{B775A856-D4A5-4AAC-9A1F-2254F64795C9}" dt="2025-10-26T11:17:26.208" v="238" actId="478"/>
          <ac:picMkLst>
            <pc:docMk/>
            <pc:sldMk cId="2432877309" sldId="260"/>
            <ac:picMk id="15" creationId="{90F9FA77-642F-197B-8D2A-F081ABD79FC3}"/>
          </ac:picMkLst>
        </pc:picChg>
      </pc:sldChg>
      <pc:sldChg chg="addSp delSp modSp mod">
        <pc:chgData name="Arthur DE GRAAUW" userId="50bdfb513eb44029" providerId="LiveId" clId="{B775A856-D4A5-4AAC-9A1F-2254F64795C9}" dt="2025-10-26T21:39:47.651" v="411" actId="1076"/>
        <pc:sldMkLst>
          <pc:docMk/>
          <pc:sldMk cId="3081536460" sldId="261"/>
        </pc:sldMkLst>
        <pc:spChg chg="add 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4" creationId="{221CE14E-716C-C928-7C98-DBC572EF8E3A}"/>
          </ac:spMkLst>
        </pc:spChg>
        <pc:spChg chg="add mod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5" creationId="{AD4F5910-5C5D-9D3C-EE70-F68249F20E79}"/>
          </ac:spMkLst>
        </pc:spChg>
        <pc:spChg chg="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6" creationId="{7E63D252-0730-CDA9-4AC7-86DC29E78F86}"/>
          </ac:spMkLst>
        </pc:spChg>
        <pc:spChg chg="del mod topLvl">
          <ac:chgData name="Arthur DE GRAAUW" userId="50bdfb513eb44029" providerId="LiveId" clId="{B775A856-D4A5-4AAC-9A1F-2254F64795C9}" dt="2025-10-26T10:26:43.041" v="192" actId="478"/>
          <ac:spMkLst>
            <pc:docMk/>
            <pc:sldMk cId="3081536460" sldId="261"/>
            <ac:spMk id="7" creationId="{78B4E9D8-BAB0-333E-49FD-316802C6D771}"/>
          </ac:spMkLst>
        </pc:spChg>
        <pc:spChg chg="del mod topLvl">
          <ac:chgData name="Arthur DE GRAAUW" userId="50bdfb513eb44029" providerId="LiveId" clId="{B775A856-D4A5-4AAC-9A1F-2254F64795C9}" dt="2025-10-26T10:26:40.426" v="191" actId="478"/>
          <ac:spMkLst>
            <pc:docMk/>
            <pc:sldMk cId="3081536460" sldId="261"/>
            <ac:spMk id="8" creationId="{4081C259-F925-C29E-1F03-9D33948E339C}"/>
          </ac:spMkLst>
        </pc:spChg>
        <pc:spChg chg="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9" creationId="{5788481B-3259-5ACF-AD96-EC3DBA5BA5EB}"/>
          </ac:spMkLst>
        </pc:spChg>
        <pc:spChg chg="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10" creationId="{4B83C589-8394-2F97-CBB0-AE77539828E1}"/>
          </ac:spMkLst>
        </pc:spChg>
        <pc:spChg chg="del mod topLvl">
          <ac:chgData name="Arthur DE GRAAUW" userId="50bdfb513eb44029" providerId="LiveId" clId="{B775A856-D4A5-4AAC-9A1F-2254F64795C9}" dt="2025-10-26T10:32:16.349" v="233" actId="478"/>
          <ac:spMkLst>
            <pc:docMk/>
            <pc:sldMk cId="3081536460" sldId="261"/>
            <ac:spMk id="11" creationId="{499C88FC-D21C-E437-E252-E7CB7C550498}"/>
          </ac:spMkLst>
        </pc:spChg>
        <pc:spChg chg="add del mod topLvl">
          <ac:chgData name="Arthur DE GRAAUW" userId="50bdfb513eb44029" providerId="LiveId" clId="{B775A856-D4A5-4AAC-9A1F-2254F64795C9}" dt="2025-10-26T18:23:28.025" v="395" actId="478"/>
          <ac:spMkLst>
            <pc:docMk/>
            <pc:sldMk cId="3081536460" sldId="261"/>
            <ac:spMk id="12" creationId="{F06E0C72-C336-E2A0-A9FD-636861214EC3}"/>
          </ac:spMkLst>
        </pc:spChg>
        <pc:spChg chg="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13" creationId="{CB5EC8FE-A4E6-2E5D-2996-298C96C71ADF}"/>
          </ac:spMkLst>
        </pc:spChg>
        <pc:spChg chg="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14" creationId="{90607F15-B194-6BF0-5DCE-5AAB2ACECDB2}"/>
          </ac:spMkLst>
        </pc:spChg>
        <pc:spChg chg="mod topLvl">
          <ac:chgData name="Arthur DE GRAAUW" userId="50bdfb513eb44029" providerId="LiveId" clId="{B775A856-D4A5-4AAC-9A1F-2254F64795C9}" dt="2025-10-26T21:39:47.651" v="411" actId="1076"/>
          <ac:spMkLst>
            <pc:docMk/>
            <pc:sldMk cId="3081536460" sldId="261"/>
            <ac:spMk id="15" creationId="{A0C25004-4F05-1F77-1829-59ECE2974EA3}"/>
          </ac:spMkLst>
        </pc:spChg>
        <pc:spChg chg="add mod">
          <ac:chgData name="Arthur DE GRAAUW" userId="50bdfb513eb44029" providerId="LiveId" clId="{B775A856-D4A5-4AAC-9A1F-2254F64795C9}" dt="2025-10-26T10:28:02.681" v="196"/>
          <ac:spMkLst>
            <pc:docMk/>
            <pc:sldMk cId="3081536460" sldId="261"/>
            <ac:spMk id="18" creationId="{AB333958-5EEF-4BD3-42C9-957B1D1A6A2E}"/>
          </ac:spMkLst>
        </pc:spChg>
        <pc:spChg chg="add mod">
          <ac:chgData name="Arthur DE GRAAUW" userId="50bdfb513eb44029" providerId="LiveId" clId="{B775A856-D4A5-4AAC-9A1F-2254F64795C9}" dt="2025-10-26T10:28:02.681" v="196"/>
          <ac:spMkLst>
            <pc:docMk/>
            <pc:sldMk cId="3081536460" sldId="261"/>
            <ac:spMk id="19" creationId="{60AFE885-EB07-8CE7-C041-F2086815CB01}"/>
          </ac:spMkLst>
        </pc:spChg>
        <pc:spChg chg="add 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20" creationId="{74366484-4713-3BB5-A8AD-0EA43DDA51E0}"/>
          </ac:spMkLst>
        </pc:spChg>
        <pc:spChg chg="add del mod">
          <ac:chgData name="Arthur DE GRAAUW" userId="50bdfb513eb44029" providerId="LiveId" clId="{B775A856-D4A5-4AAC-9A1F-2254F64795C9}" dt="2025-10-26T10:29:41.344" v="203" actId="478"/>
          <ac:spMkLst>
            <pc:docMk/>
            <pc:sldMk cId="3081536460" sldId="261"/>
            <ac:spMk id="21" creationId="{459F4F1D-8276-AB2F-6507-BB20490AAC13}"/>
          </ac:spMkLst>
        </pc:spChg>
        <pc:spChg chg="add mod topLvl">
          <ac:chgData name="Arthur DE GRAAUW" userId="50bdfb513eb44029" providerId="LiveId" clId="{B775A856-D4A5-4AAC-9A1F-2254F64795C9}" dt="2025-10-26T18:23:18.566" v="394" actId="1076"/>
          <ac:spMkLst>
            <pc:docMk/>
            <pc:sldMk cId="3081536460" sldId="261"/>
            <ac:spMk id="22" creationId="{4C67FD2B-8B5F-AF08-67F7-D7F4C6A38810}"/>
          </ac:spMkLst>
        </pc:spChg>
        <pc:spChg chg="add mod topLvl">
          <ac:chgData name="Arthur DE GRAAUW" userId="50bdfb513eb44029" providerId="LiveId" clId="{B775A856-D4A5-4AAC-9A1F-2254F64795C9}" dt="2025-10-26T18:25:48.477" v="410" actId="164"/>
          <ac:spMkLst>
            <pc:docMk/>
            <pc:sldMk cId="3081536460" sldId="261"/>
            <ac:spMk id="23" creationId="{2A4F5108-1B71-4A73-D549-941782EB1BAA}"/>
          </ac:spMkLst>
        </pc:spChg>
        <pc:picChg chg="add del mod ord">
          <ac:chgData name="Arthur DE GRAAUW" userId="50bdfb513eb44029" providerId="LiveId" clId="{B775A856-D4A5-4AAC-9A1F-2254F64795C9}" dt="2025-10-26T16:04:45.444" v="305" actId="478"/>
          <ac:picMkLst>
            <pc:docMk/>
            <pc:sldMk cId="3081536460" sldId="261"/>
            <ac:picMk id="3" creationId="{5833FEF8-9101-BF92-F3DD-F2CDDA50845D}"/>
          </ac:picMkLst>
        </pc:picChg>
        <pc:picChg chg="add mod ord">
          <ac:chgData name="Arthur DE GRAAUW" userId="50bdfb513eb44029" providerId="LiveId" clId="{B775A856-D4A5-4AAC-9A1F-2254F64795C9}" dt="2025-10-26T18:22:29.033" v="392" actId="167"/>
          <ac:picMkLst>
            <pc:docMk/>
            <pc:sldMk cId="3081536460" sldId="261"/>
            <ac:picMk id="3" creationId="{68F62C98-6801-66DE-20B3-41F80FD72C37}"/>
          </ac:picMkLst>
        </pc:picChg>
        <pc:picChg chg="del mod topLvl">
          <ac:chgData name="Arthur DE GRAAUW" userId="50bdfb513eb44029" providerId="LiveId" clId="{B775A856-D4A5-4AAC-9A1F-2254F64795C9}" dt="2025-10-26T10:24:16.067" v="170" actId="478"/>
          <ac:picMkLst>
            <pc:docMk/>
            <pc:sldMk cId="3081536460" sldId="261"/>
            <ac:picMk id="5" creationId="{EA92CDA1-0DB4-D55B-12E0-203C270C26B9}"/>
          </ac:picMkLst>
        </pc:picChg>
        <pc:picChg chg="add mod">
          <ac:chgData name="Arthur DE GRAAUW" userId="50bdfb513eb44029" providerId="LiveId" clId="{B775A856-D4A5-4AAC-9A1F-2254F64795C9}" dt="2025-10-26T10:28:02.681" v="196"/>
          <ac:picMkLst>
            <pc:docMk/>
            <pc:sldMk cId="3081536460" sldId="261"/>
            <ac:picMk id="17" creationId="{3ECB2561-A139-C6B4-1E08-17F043CEB9DD}"/>
          </ac:picMkLst>
        </pc:picChg>
        <pc:picChg chg="add del mod ord">
          <ac:chgData name="Arthur DE GRAAUW" userId="50bdfb513eb44029" providerId="LiveId" clId="{B775A856-D4A5-4AAC-9A1F-2254F64795C9}" dt="2025-10-26T18:22:20.074" v="388" actId="478"/>
          <ac:picMkLst>
            <pc:docMk/>
            <pc:sldMk cId="3081536460" sldId="261"/>
            <ac:picMk id="26" creationId="{3FC1C8AF-C18E-617F-782D-1276A05B91ED}"/>
          </ac:picMkLst>
        </pc:picChg>
      </pc:sldChg>
      <pc:sldChg chg="addSp delSp modSp mod">
        <pc:chgData name="Arthur DE GRAAUW" userId="50bdfb513eb44029" providerId="LiveId" clId="{B775A856-D4A5-4AAC-9A1F-2254F64795C9}" dt="2025-10-26T11:28:36.012" v="298" actId="1037"/>
        <pc:sldMkLst>
          <pc:docMk/>
          <pc:sldMk cId="2489509872" sldId="263"/>
        </pc:sldMkLst>
        <pc:spChg chg="mod topLvl">
          <ac:chgData name="Arthur DE GRAAUW" userId="50bdfb513eb44029" providerId="LiveId" clId="{B775A856-D4A5-4AAC-9A1F-2254F64795C9}" dt="2025-10-26T11:28:04.897" v="291" actId="1076"/>
          <ac:spMkLst>
            <pc:docMk/>
            <pc:sldMk cId="2489509872" sldId="263"/>
            <ac:spMk id="4" creationId="{5EA295E7-0AA4-DEAA-5494-752124D6B238}"/>
          </ac:spMkLst>
        </pc:spChg>
        <pc:spChg chg="mod topLvl">
          <ac:chgData name="Arthur DE GRAAUW" userId="50bdfb513eb44029" providerId="LiveId" clId="{B775A856-D4A5-4AAC-9A1F-2254F64795C9}" dt="2025-10-26T10:02:43.191" v="139" actId="164"/>
          <ac:spMkLst>
            <pc:docMk/>
            <pc:sldMk cId="2489509872" sldId="263"/>
            <ac:spMk id="5" creationId="{6194D27A-714B-B19F-0481-E077AEF2E51A}"/>
          </ac:spMkLst>
        </pc:spChg>
        <pc:spChg chg="del mod topLvl">
          <ac:chgData name="Arthur DE GRAAUW" userId="50bdfb513eb44029" providerId="LiveId" clId="{B775A856-D4A5-4AAC-9A1F-2254F64795C9}" dt="2025-10-26T09:57:20.971" v="112" actId="478"/>
          <ac:spMkLst>
            <pc:docMk/>
            <pc:sldMk cId="2489509872" sldId="263"/>
            <ac:spMk id="6" creationId="{A1127E46-E5F5-1306-E040-42BC2C9F32EC}"/>
          </ac:spMkLst>
        </pc:spChg>
        <pc:spChg chg="del mod topLvl">
          <ac:chgData name="Arthur DE GRAAUW" userId="50bdfb513eb44029" providerId="LiveId" clId="{B775A856-D4A5-4AAC-9A1F-2254F64795C9}" dt="2025-10-26T09:57:20.971" v="112" actId="478"/>
          <ac:spMkLst>
            <pc:docMk/>
            <pc:sldMk cId="2489509872" sldId="263"/>
            <ac:spMk id="7" creationId="{B4C1E72B-9297-18C0-7F70-ADB213CB7C54}"/>
          </ac:spMkLst>
        </pc:spChg>
        <pc:spChg chg="del mod topLvl">
          <ac:chgData name="Arthur DE GRAAUW" userId="50bdfb513eb44029" providerId="LiveId" clId="{B775A856-D4A5-4AAC-9A1F-2254F64795C9}" dt="2025-10-26T09:57:20.971" v="112" actId="478"/>
          <ac:spMkLst>
            <pc:docMk/>
            <pc:sldMk cId="2489509872" sldId="263"/>
            <ac:spMk id="8" creationId="{9503E2EC-EC04-977C-8D2D-118FE8FDAEEC}"/>
          </ac:spMkLst>
        </pc:spChg>
        <pc:spChg chg="mod topLvl">
          <ac:chgData name="Arthur DE GRAAUW" userId="50bdfb513eb44029" providerId="LiveId" clId="{B775A856-D4A5-4AAC-9A1F-2254F64795C9}" dt="2025-10-26T11:27:58.350" v="290" actId="1076"/>
          <ac:spMkLst>
            <pc:docMk/>
            <pc:sldMk cId="2489509872" sldId="263"/>
            <ac:spMk id="10" creationId="{453E4EDA-5CFE-0367-621C-169097186A06}"/>
          </ac:spMkLst>
        </pc:spChg>
        <pc:spChg chg="add mod">
          <ac:chgData name="Arthur DE GRAAUW" userId="50bdfb513eb44029" providerId="LiveId" clId="{B775A856-D4A5-4AAC-9A1F-2254F64795C9}" dt="2025-10-26T10:02:43.191" v="139" actId="164"/>
          <ac:spMkLst>
            <pc:docMk/>
            <pc:sldMk cId="2489509872" sldId="263"/>
            <ac:spMk id="12" creationId="{63CFCC25-0627-BC30-C703-D5CC44C4D9A5}"/>
          </ac:spMkLst>
        </pc:spChg>
        <pc:spChg chg="add mod">
          <ac:chgData name="Arthur DE GRAAUW" userId="50bdfb513eb44029" providerId="LiveId" clId="{B775A856-D4A5-4AAC-9A1F-2254F64795C9}" dt="2025-10-26T11:28:30.941" v="297" actId="1037"/>
          <ac:spMkLst>
            <pc:docMk/>
            <pc:sldMk cId="2489509872" sldId="263"/>
            <ac:spMk id="13" creationId="{9211971E-9146-975D-FC55-F11596E40F29}"/>
          </ac:spMkLst>
        </pc:spChg>
        <pc:spChg chg="add mod">
          <ac:chgData name="Arthur DE GRAAUW" userId="50bdfb513eb44029" providerId="LiveId" clId="{B775A856-D4A5-4AAC-9A1F-2254F64795C9}" dt="2025-10-26T11:27:52.024" v="289" actId="1076"/>
          <ac:spMkLst>
            <pc:docMk/>
            <pc:sldMk cId="2489509872" sldId="263"/>
            <ac:spMk id="14" creationId="{8CA3C376-31C9-4EC5-44C4-7940CF72E280}"/>
          </ac:spMkLst>
        </pc:spChg>
        <pc:spChg chg="add mod">
          <ac:chgData name="Arthur DE GRAAUW" userId="50bdfb513eb44029" providerId="LiveId" clId="{B775A856-D4A5-4AAC-9A1F-2254F64795C9}" dt="2025-10-26T11:28:36.012" v="298" actId="1037"/>
          <ac:spMkLst>
            <pc:docMk/>
            <pc:sldMk cId="2489509872" sldId="263"/>
            <ac:spMk id="15" creationId="{BEB9EE1A-F36B-7993-9A79-968402C7D30F}"/>
          </ac:spMkLst>
        </pc:spChg>
        <pc:spChg chg="add mod">
          <ac:chgData name="Arthur DE GRAAUW" userId="50bdfb513eb44029" providerId="LiveId" clId="{B775A856-D4A5-4AAC-9A1F-2254F64795C9}" dt="2025-10-26T11:28:22.002" v="292" actId="1076"/>
          <ac:spMkLst>
            <pc:docMk/>
            <pc:sldMk cId="2489509872" sldId="263"/>
            <ac:spMk id="16" creationId="{52B1C85E-B9E7-CD29-09F6-8A5B9F4AD821}"/>
          </ac:spMkLst>
        </pc:spChg>
        <pc:spChg chg="add mod">
          <ac:chgData name="Arthur DE GRAAUW" userId="50bdfb513eb44029" providerId="LiveId" clId="{B775A856-D4A5-4AAC-9A1F-2254F64795C9}" dt="2025-10-26T09:59:50.764" v="134"/>
          <ac:spMkLst>
            <pc:docMk/>
            <pc:sldMk cId="2489509872" sldId="263"/>
            <ac:spMk id="17" creationId="{C7F77DC3-41B6-4D2D-3058-15A04961900E}"/>
          </ac:spMkLst>
        </pc:spChg>
        <pc:spChg chg="add mod">
          <ac:chgData name="Arthur DE GRAAUW" userId="50bdfb513eb44029" providerId="LiveId" clId="{B775A856-D4A5-4AAC-9A1F-2254F64795C9}" dt="2025-10-26T09:59:50.764" v="134"/>
          <ac:spMkLst>
            <pc:docMk/>
            <pc:sldMk cId="2489509872" sldId="263"/>
            <ac:spMk id="18" creationId="{4F44C5C5-82DD-7404-FF66-5086EC79F2AC}"/>
          </ac:spMkLst>
        </pc:spChg>
        <pc:spChg chg="add mod">
          <ac:chgData name="Arthur DE GRAAUW" userId="50bdfb513eb44029" providerId="LiveId" clId="{B775A856-D4A5-4AAC-9A1F-2254F64795C9}" dt="2025-10-26T09:59:50.764" v="134"/>
          <ac:spMkLst>
            <pc:docMk/>
            <pc:sldMk cId="2489509872" sldId="263"/>
            <ac:spMk id="19" creationId="{BBBC0D8E-610C-AED2-EB4F-6A0A22A174A5}"/>
          </ac:spMkLst>
        </pc:spChg>
        <pc:spChg chg="add mod">
          <ac:chgData name="Arthur DE GRAAUW" userId="50bdfb513eb44029" providerId="LiveId" clId="{B775A856-D4A5-4AAC-9A1F-2254F64795C9}" dt="2025-10-26T09:59:50.764" v="134"/>
          <ac:spMkLst>
            <pc:docMk/>
            <pc:sldMk cId="2489509872" sldId="263"/>
            <ac:spMk id="20" creationId="{38D7E80C-08CB-3D3E-4D4B-8D998001A55F}"/>
          </ac:spMkLst>
        </pc:spChg>
        <pc:spChg chg="add mod">
          <ac:chgData name="Arthur DE GRAAUW" userId="50bdfb513eb44029" providerId="LiveId" clId="{B775A856-D4A5-4AAC-9A1F-2254F64795C9}" dt="2025-10-26T09:59:50.764" v="134"/>
          <ac:spMkLst>
            <pc:docMk/>
            <pc:sldMk cId="2489509872" sldId="263"/>
            <ac:spMk id="21" creationId="{ED8E9805-B9DC-03E2-5B45-2A0FE0D8C787}"/>
          </ac:spMkLst>
        </pc:spChg>
        <pc:spChg chg="add mod">
          <ac:chgData name="Arthur DE GRAAUW" userId="50bdfb513eb44029" providerId="LiveId" clId="{B775A856-D4A5-4AAC-9A1F-2254F64795C9}" dt="2025-10-26T10:02:43.191" v="139" actId="164"/>
          <ac:spMkLst>
            <pc:docMk/>
            <pc:sldMk cId="2489509872" sldId="263"/>
            <ac:spMk id="22" creationId="{45AB6C60-6DA6-DB61-BE02-A41E62ABF355}"/>
          </ac:spMkLst>
        </pc:spChg>
        <pc:grpChg chg="del">
          <ac:chgData name="Arthur DE GRAAUW" userId="50bdfb513eb44029" providerId="LiveId" clId="{B775A856-D4A5-4AAC-9A1F-2254F64795C9}" dt="2025-10-26T09:55:57.639" v="106" actId="165"/>
          <ac:grpSpMkLst>
            <pc:docMk/>
            <pc:sldMk cId="2489509872" sldId="263"/>
            <ac:grpSpMk id="11" creationId="{120D221B-9AE9-033D-159B-A75B8AF4A184}"/>
          </ac:grpSpMkLst>
        </pc:grpChg>
        <pc:picChg chg="del mod topLvl">
          <ac:chgData name="Arthur DE GRAAUW" userId="50bdfb513eb44029" providerId="LiveId" clId="{B775A856-D4A5-4AAC-9A1F-2254F64795C9}" dt="2025-10-26T09:56:02.141" v="107" actId="478"/>
          <ac:picMkLst>
            <pc:docMk/>
            <pc:sldMk cId="2489509872" sldId="263"/>
            <ac:picMk id="3" creationId="{CAF4697C-F1BD-4B19-DD57-475707365ABD}"/>
          </ac:picMkLst>
        </pc:picChg>
        <pc:picChg chg="add mod ord">
          <ac:chgData name="Arthur DE GRAAUW" userId="50bdfb513eb44029" providerId="LiveId" clId="{B775A856-D4A5-4AAC-9A1F-2254F64795C9}" dt="2025-10-26T10:02:43.191" v="139" actId="164"/>
          <ac:picMkLst>
            <pc:docMk/>
            <pc:sldMk cId="2489509872" sldId="263"/>
            <ac:picMk id="9" creationId="{331D8E59-A307-CE3E-5A9C-D04317FB2729}"/>
          </ac:picMkLst>
        </pc:picChg>
      </pc:sldChg>
    </pc:docChg>
  </pc:docChgLst>
  <pc:docChgLst>
    <pc:chgData name="Arthur DE GRAAUW" userId="50bdfb513eb44029" providerId="LiveId" clId="{05D66934-74A2-4B73-A5F9-7433687AFE01}"/>
    <pc:docChg chg="undo custSel addSld modSld sldOrd">
      <pc:chgData name="Arthur DE GRAAUW" userId="50bdfb513eb44029" providerId="LiveId" clId="{05D66934-74A2-4B73-A5F9-7433687AFE01}" dt="2025-08-18T12:05:30.666" v="139"/>
      <pc:docMkLst>
        <pc:docMk/>
      </pc:docMkLst>
      <pc:sldChg chg="addSp delSp modSp mod">
        <pc:chgData name="Arthur DE GRAAUW" userId="50bdfb513eb44029" providerId="LiveId" clId="{05D66934-74A2-4B73-A5F9-7433687AFE01}" dt="2025-08-17T13:26:28.931" v="58" actId="164"/>
        <pc:sldMkLst>
          <pc:docMk/>
          <pc:sldMk cId="3894042850" sldId="259"/>
        </pc:sldMkLst>
      </pc:sldChg>
      <pc:sldChg chg="addSp delSp modSp mod ord">
        <pc:chgData name="Arthur DE GRAAUW" userId="50bdfb513eb44029" providerId="LiveId" clId="{05D66934-74A2-4B73-A5F9-7433687AFE01}" dt="2025-08-17T15:06:03.300" v="84"/>
        <pc:sldMkLst>
          <pc:docMk/>
          <pc:sldMk cId="2432877309" sldId="260"/>
        </pc:sldMkLst>
      </pc:sldChg>
      <pc:sldChg chg="addSp delSp modSp new mod">
        <pc:chgData name="Arthur DE GRAAUW" userId="50bdfb513eb44029" providerId="LiveId" clId="{05D66934-74A2-4B73-A5F9-7433687AFE01}" dt="2025-08-18T06:29:16.985" v="112" actId="164"/>
        <pc:sldMkLst>
          <pc:docMk/>
          <pc:sldMk cId="2871790762" sldId="262"/>
        </pc:sldMkLst>
      </pc:sldChg>
      <pc:sldChg chg="addSp delSp modSp new mod ord">
        <pc:chgData name="Arthur DE GRAAUW" userId="50bdfb513eb44029" providerId="LiveId" clId="{05D66934-74A2-4B73-A5F9-7433687AFE01}" dt="2025-08-18T12:05:30.666" v="139"/>
        <pc:sldMkLst>
          <pc:docMk/>
          <pc:sldMk cId="24895098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A77BC-C073-8B9C-1074-FD6ECD9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91FCCD-D7C4-1CBD-2BEC-0F784045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77D6-5CE6-0E5E-E32C-4D0F42CC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CFCAE-DC52-2955-53ED-E6BDD64D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ECAC9-C0FF-C1D5-CDEC-F8A1E775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CD24-A3E0-5B4F-6FC5-0DECFC6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BE3A6D-C10F-02AC-89C6-0158869C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E03EF-AC50-3DD6-B4BD-CA3BD370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BC7D4-7892-B1B9-28CB-8252E72F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B35E5-AC30-091E-F274-B5F3C89B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80793-9FE1-A991-15FA-F9CA0311F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8FB2A5-953C-2632-52F1-A044F68B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8A373-98D4-8D66-1AEC-7D6D5C10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E32F6-08EC-8C84-40F3-874E734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83866-D7C4-D2A9-701C-541B6DCE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144B5-FAA0-974D-0F56-D530105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B71CB-3207-844A-E2C0-C26BA25C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1DD4F-E012-CE80-E478-74ADA55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AA441-7F80-9385-BA3D-99E45C58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7AB3A-A47F-1F2E-DBFA-08F96F8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1697D-7647-9163-686C-0BCAC37F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837B5-CC88-DA54-699C-3C7A5552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7A893-B6D4-AA00-9A6E-E90FE990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87695-928B-7F1A-A0D7-496A87B2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5C4F1-306B-A963-EE52-0142167A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51E2F-682B-5371-362E-53E2DD14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B5D87-F4F0-CF25-1A7C-070E53AE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76C80-CFDE-3890-A643-C9FD0D50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E7469-8317-D253-E915-3BAB1B5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D4458-2827-F0D7-C7EC-4100E91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5D54C-BDC1-7061-6CB8-0433E6C2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8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B5F31-0210-0126-B315-A3766FFE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3B227-1AC0-DECA-8177-3BFC8AC0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6B53D-9A4F-C034-1CCE-D6097743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C23A5D-F380-DEB7-7491-D041F574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F4BF5C-6B87-3A4F-378C-D1EE16621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278BA-112A-DE8A-19C4-1CA7BBE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9E0F72-FE91-B157-0BF3-A61C71BA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6D2638-6727-FF33-ACFC-28EA923A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8C33-5833-5099-C8C4-6BA54B06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51819D-107A-DF16-AA54-E92DE61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4FE96-D96F-7431-A4D8-D03FFD43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DB77D-1D80-52A3-677C-BEDDDA21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29EE96-DC8E-058D-A4AE-004059B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C8D52B-3333-45C9-21AA-0D599A47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C9B9-15C8-89CD-13E8-6AD708F6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9A11A-396A-804A-5AF2-2072CEBB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4DEBC-37B0-FC98-24CA-29B9DDCB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028913-F8C0-4FC6-B41E-76A5C549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9DB15-7798-4C44-97B3-FDCFD37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1FC9D-7F0C-B407-B740-47C399F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E2D436-BCD9-F801-772D-E244A14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6365B-2BFF-8021-4250-0336BB24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30C144-3A42-5027-F87B-E7D47CD23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01CD65-39AE-3036-8924-708119D1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8AEF3-3F6D-252E-25AF-457EE60F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57D550-F02A-8F89-4D3B-7ACD3373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EEAB7-4591-370D-63C3-2A4803D2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72B20C-2F1E-C181-D7B5-56F12D37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7D828-D6A2-FE64-0CAF-D4110DDD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3917F-679E-3033-54BF-C1F279AE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6098-AF9B-4787-8860-FD5B095DD13D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F4549-8A0B-4A88-76F5-83F886EC1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D1695-2937-664F-28AC-10F6E58EF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1397154F-84D2-6E40-F359-A60260ECF902}"/>
              </a:ext>
            </a:extLst>
          </p:cNvPr>
          <p:cNvGrpSpPr/>
          <p:nvPr/>
        </p:nvGrpSpPr>
        <p:grpSpPr>
          <a:xfrm>
            <a:off x="2869679" y="0"/>
            <a:ext cx="6452642" cy="6858000"/>
            <a:chOff x="2869679" y="0"/>
            <a:chExt cx="6452642" cy="6858000"/>
          </a:xfrm>
        </p:grpSpPr>
        <p:pic>
          <p:nvPicPr>
            <p:cNvPr id="3" name="Image 2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A7F56E38-1017-A103-0CC8-7F6A63B4B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679" y="0"/>
              <a:ext cx="6452642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A649989-AAF3-4E99-5B39-EA229F7183B7}"/>
                </a:ext>
              </a:extLst>
            </p:cNvPr>
            <p:cNvSpPr txBox="1"/>
            <p:nvPr/>
          </p:nvSpPr>
          <p:spPr>
            <a:xfrm rot="2306616">
              <a:off x="7083450" y="3809358"/>
              <a:ext cx="202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Zagros </a:t>
              </a:r>
              <a:r>
                <a:rPr lang="fr-FR" sz="2000" dirty="0" err="1">
                  <a:solidFill>
                    <a:srgbClr val="003F9C"/>
                  </a:solidFill>
                  <a:latin typeface="Aptos Display" panose="020B0004020202020204" pitchFamily="34" charset="0"/>
                </a:rPr>
                <a:t>Mountains</a:t>
              </a:r>
              <a:endParaRPr lang="fr-FR" sz="2000" dirty="0">
                <a:solidFill>
                  <a:srgbClr val="003F9C"/>
                </a:solidFill>
                <a:latin typeface="Aptos Display" panose="020B0004020202020204" pitchFamily="34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6011A3D-EF3E-2D4F-A940-4F5EC8718DA7}"/>
                </a:ext>
              </a:extLst>
            </p:cNvPr>
            <p:cNvSpPr txBox="1"/>
            <p:nvPr/>
          </p:nvSpPr>
          <p:spPr>
            <a:xfrm>
              <a:off x="7298942" y="5657288"/>
              <a:ext cx="498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Iraq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C8077D9-675C-3696-B8DE-F3A3141EE7AB}"/>
                </a:ext>
              </a:extLst>
            </p:cNvPr>
            <p:cNvSpPr txBox="1"/>
            <p:nvPr/>
          </p:nvSpPr>
          <p:spPr>
            <a:xfrm>
              <a:off x="7422501" y="6366163"/>
              <a:ext cx="750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Kuwait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21A99C-5220-F683-4EE5-55FC5D55F6D5}"/>
                </a:ext>
              </a:extLst>
            </p:cNvPr>
            <p:cNvSpPr txBox="1"/>
            <p:nvPr/>
          </p:nvSpPr>
          <p:spPr>
            <a:xfrm>
              <a:off x="8095169" y="5488011"/>
              <a:ext cx="497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3F9C"/>
                  </a:solidFill>
                  <a:latin typeface="Aptos Display" panose="020B0004020202020204" pitchFamily="34" charset="0"/>
                </a:rPr>
                <a:t>Iran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9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922FB-26C2-1818-206D-A5C21343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BF6C8CF3-780F-582A-84E0-9A34D48B3354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8" name="Image 17" descr="Une image contenant capture d’écran, carte, texte&#10;&#10;Le contenu généré par l’IA peut être incorrect.">
              <a:extLst>
                <a:ext uri="{FF2B5EF4-FFF2-40B4-BE49-F238E27FC236}">
                  <a16:creationId xmlns:a16="http://schemas.microsoft.com/office/drawing/2014/main" id="{4B38041F-5719-B074-3043-92A192F5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3761A6A-E9F2-6044-4534-26F1857124E6}"/>
                </a:ext>
              </a:extLst>
            </p:cNvPr>
            <p:cNvSpPr txBox="1"/>
            <p:nvPr/>
          </p:nvSpPr>
          <p:spPr>
            <a:xfrm>
              <a:off x="983281" y="214244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932EABA-343C-3A1C-9A68-E214A08AB370}"/>
                </a:ext>
              </a:extLst>
            </p:cNvPr>
            <p:cNvSpPr txBox="1"/>
            <p:nvPr/>
          </p:nvSpPr>
          <p:spPr>
            <a:xfrm>
              <a:off x="2195103" y="1573945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A469B54-C65F-7713-E43E-2A250936C96C}"/>
                </a:ext>
              </a:extLst>
            </p:cNvPr>
            <p:cNvSpPr txBox="1"/>
            <p:nvPr/>
          </p:nvSpPr>
          <p:spPr>
            <a:xfrm>
              <a:off x="3401961" y="155309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304C639-7592-40D1-C7A8-16437D13B90E}"/>
                </a:ext>
              </a:extLst>
            </p:cNvPr>
            <p:cNvSpPr txBox="1"/>
            <p:nvPr/>
          </p:nvSpPr>
          <p:spPr>
            <a:xfrm>
              <a:off x="626337" y="2922890"/>
              <a:ext cx="103693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4000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258606D-8842-7D78-393F-E3DE66E43189}"/>
                </a:ext>
              </a:extLst>
            </p:cNvPr>
            <p:cNvSpPr txBox="1"/>
            <p:nvPr/>
          </p:nvSpPr>
          <p:spPr>
            <a:xfrm>
              <a:off x="3906534" y="4325519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1500-800 BC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E98415-A9D4-0D98-C982-913070C20732}"/>
                </a:ext>
              </a:extLst>
            </p:cNvPr>
            <p:cNvSpPr txBox="1"/>
            <p:nvPr/>
          </p:nvSpPr>
          <p:spPr>
            <a:xfrm>
              <a:off x="4588239" y="4827564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700-300 BC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16188E2-D0E4-FEB7-CE5E-15CFC696C2D5}"/>
                </a:ext>
              </a:extLst>
            </p:cNvPr>
            <p:cNvSpPr txBox="1"/>
            <p:nvPr/>
          </p:nvSpPr>
          <p:spPr>
            <a:xfrm>
              <a:off x="6758183" y="155309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0293742-6F29-8756-C42D-BD0C98E12F3B}"/>
                </a:ext>
              </a:extLst>
            </p:cNvPr>
            <p:cNvSpPr txBox="1"/>
            <p:nvPr/>
          </p:nvSpPr>
          <p:spPr>
            <a:xfrm>
              <a:off x="8299819" y="3651070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B0A55DF-C3F8-C4D3-13EF-A6F43ED05128}"/>
                </a:ext>
              </a:extLst>
            </p:cNvPr>
            <p:cNvSpPr txBox="1"/>
            <p:nvPr/>
          </p:nvSpPr>
          <p:spPr>
            <a:xfrm>
              <a:off x="6625306" y="4065547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8CE968F-7D49-341F-6E16-26C73A89C254}"/>
                </a:ext>
              </a:extLst>
            </p:cNvPr>
            <p:cNvSpPr txBox="1"/>
            <p:nvPr/>
          </p:nvSpPr>
          <p:spPr>
            <a:xfrm>
              <a:off x="5948518" y="2364344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E947E2E-BF82-5C5E-C1EA-70B7B782912D}"/>
                </a:ext>
              </a:extLst>
            </p:cNvPr>
            <p:cNvSpPr txBox="1"/>
            <p:nvPr/>
          </p:nvSpPr>
          <p:spPr>
            <a:xfrm>
              <a:off x="5957964" y="540894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DD7E384-92D0-A2ED-CC6A-366D9B48951A}"/>
                </a:ext>
              </a:extLst>
            </p:cNvPr>
            <p:cNvSpPr txBox="1"/>
            <p:nvPr/>
          </p:nvSpPr>
          <p:spPr>
            <a:xfrm>
              <a:off x="9458346" y="4279352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DBE77A0-3B60-F0D5-3588-3AD53B6F7BE8}"/>
                </a:ext>
              </a:extLst>
            </p:cNvPr>
            <p:cNvSpPr txBox="1"/>
            <p:nvPr/>
          </p:nvSpPr>
          <p:spPr>
            <a:xfrm>
              <a:off x="6979505" y="4827564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A15DE39-865E-F4DE-96FE-8946658C9267}"/>
                </a:ext>
              </a:extLst>
            </p:cNvPr>
            <p:cNvSpPr txBox="1"/>
            <p:nvPr/>
          </p:nvSpPr>
          <p:spPr>
            <a:xfrm>
              <a:off x="5807062" y="5928538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AF76EFE-9315-FEA6-12F8-03C0AB2131A0}"/>
                </a:ext>
              </a:extLst>
            </p:cNvPr>
            <p:cNvSpPr txBox="1"/>
            <p:nvPr/>
          </p:nvSpPr>
          <p:spPr>
            <a:xfrm>
              <a:off x="2820438" y="3919901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2000-1800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66ACADA-60CE-DF32-0B92-B3A3DE8460C9}"/>
                </a:ext>
              </a:extLst>
            </p:cNvPr>
            <p:cNvSpPr txBox="1"/>
            <p:nvPr/>
          </p:nvSpPr>
          <p:spPr>
            <a:xfrm>
              <a:off x="1663273" y="3489488"/>
              <a:ext cx="1036936" cy="415498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2500-2100 BC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CA81551-4D21-880A-AAAF-5AEAB8AFD3FD}"/>
                </a:ext>
              </a:extLst>
            </p:cNvPr>
            <p:cNvSpPr txBox="1"/>
            <p:nvPr/>
          </p:nvSpPr>
          <p:spPr>
            <a:xfrm>
              <a:off x="7673504" y="963470"/>
              <a:ext cx="65434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Modern</a:t>
              </a:r>
              <a:br>
                <a:rPr lang="fr-FR" dirty="0"/>
              </a:br>
              <a:r>
                <a:rPr lang="fr-FR" dirty="0"/>
                <a:t>Karun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4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B91F674F-B3FD-12C1-1233-73E47F850BFB}"/>
              </a:ext>
            </a:extLst>
          </p:cNvPr>
          <p:cNvGrpSpPr/>
          <p:nvPr/>
        </p:nvGrpSpPr>
        <p:grpSpPr>
          <a:xfrm>
            <a:off x="0" y="520781"/>
            <a:ext cx="12192000" cy="5816438"/>
            <a:chOff x="0" y="520781"/>
            <a:chExt cx="12192000" cy="5816438"/>
          </a:xfrm>
        </p:grpSpPr>
        <p:pic>
          <p:nvPicPr>
            <p:cNvPr id="9" name="Image 8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331D8E59-A307-CE3E-5A9C-D04317FB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81"/>
              <a:ext cx="12192000" cy="5816438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EA295E7-0AA4-DEAA-5494-752124D6B238}"/>
                </a:ext>
              </a:extLst>
            </p:cNvPr>
            <p:cNvSpPr txBox="1"/>
            <p:nvPr/>
          </p:nvSpPr>
          <p:spPr>
            <a:xfrm>
              <a:off x="1507224" y="256651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194D27A-714B-B19F-0481-E077AEF2E51A}"/>
                </a:ext>
              </a:extLst>
            </p:cNvPr>
            <p:cNvSpPr txBox="1"/>
            <p:nvPr/>
          </p:nvSpPr>
          <p:spPr>
            <a:xfrm>
              <a:off x="9350477" y="1808398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3E4EDA-5CFE-0367-621C-169097186A06}"/>
                </a:ext>
              </a:extLst>
            </p:cNvPr>
            <p:cNvSpPr txBox="1"/>
            <p:nvPr/>
          </p:nvSpPr>
          <p:spPr>
            <a:xfrm>
              <a:off x="5577532" y="822092"/>
              <a:ext cx="65434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Archaic</a:t>
              </a:r>
              <a:br>
                <a:rPr lang="fr-FR" dirty="0"/>
              </a:br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3CFCC25-0627-BC30-C703-D5CC44C4D9A5}"/>
                </a:ext>
              </a:extLst>
            </p:cNvPr>
            <p:cNvSpPr txBox="1"/>
            <p:nvPr/>
          </p:nvSpPr>
          <p:spPr>
            <a:xfrm>
              <a:off x="205567" y="1392900"/>
              <a:ext cx="103693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4000 BC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211971E-9146-975D-FC55-F11596E40F29}"/>
                </a:ext>
              </a:extLst>
            </p:cNvPr>
            <p:cNvSpPr txBox="1"/>
            <p:nvPr/>
          </p:nvSpPr>
          <p:spPr>
            <a:xfrm>
              <a:off x="7642793" y="2905071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1500-800 BC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CA3C376-31C9-4EC5-44C4-7940CF72E280}"/>
                </a:ext>
              </a:extLst>
            </p:cNvPr>
            <p:cNvSpPr txBox="1"/>
            <p:nvPr/>
          </p:nvSpPr>
          <p:spPr>
            <a:xfrm>
              <a:off x="10011549" y="5373568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700-300 BC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EB9EE1A-F36B-7993-9A79-968402C7D30F}"/>
                </a:ext>
              </a:extLst>
            </p:cNvPr>
            <p:cNvSpPr txBox="1"/>
            <p:nvPr/>
          </p:nvSpPr>
          <p:spPr>
            <a:xfrm>
              <a:off x="5049232" y="2905071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2000-1800 BC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2B1C85E-B9E7-CD29-09F6-8A5B9F4AD821}"/>
                </a:ext>
              </a:extLst>
            </p:cNvPr>
            <p:cNvSpPr txBox="1"/>
            <p:nvPr/>
          </p:nvSpPr>
          <p:spPr>
            <a:xfrm>
              <a:off x="2892496" y="2326061"/>
              <a:ext cx="1036936" cy="415498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2500-2100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5AB6C60-6DA6-DB61-BE02-A41E62ABF355}"/>
                </a:ext>
              </a:extLst>
            </p:cNvPr>
            <p:cNvSpPr txBox="1"/>
            <p:nvPr/>
          </p:nvSpPr>
          <p:spPr>
            <a:xfrm>
              <a:off x="11264794" y="2741559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5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08062648-DF04-63D8-FEBA-4C05AE7BD1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B1169B1A-E634-89FF-8A1B-E549FCC4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B73C3A-8B28-1C47-2160-91CF91F25AED}"/>
                </a:ext>
              </a:extLst>
            </p:cNvPr>
            <p:cNvSpPr txBox="1"/>
            <p:nvPr/>
          </p:nvSpPr>
          <p:spPr>
            <a:xfrm>
              <a:off x="505979" y="316739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F4FC5F-D106-17E8-E76C-11C3DBFD39F6}"/>
                </a:ext>
              </a:extLst>
            </p:cNvPr>
            <p:cNvSpPr txBox="1"/>
            <p:nvPr/>
          </p:nvSpPr>
          <p:spPr>
            <a:xfrm>
              <a:off x="4339880" y="769562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20F3353-091B-0D35-5AF9-E855F2B08652}"/>
                </a:ext>
              </a:extLst>
            </p:cNvPr>
            <p:cNvSpPr txBox="1"/>
            <p:nvPr/>
          </p:nvSpPr>
          <p:spPr>
            <a:xfrm>
              <a:off x="10906645" y="4499438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5B6D0E2-E492-43DC-2B70-A41C3048FE29}"/>
                </a:ext>
              </a:extLst>
            </p:cNvPr>
            <p:cNvSpPr txBox="1"/>
            <p:nvPr/>
          </p:nvSpPr>
          <p:spPr>
            <a:xfrm>
              <a:off x="7338840" y="515646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C38852-733B-49C2-E760-41DA17C1B045}"/>
                </a:ext>
              </a:extLst>
            </p:cNvPr>
            <p:cNvSpPr txBox="1"/>
            <p:nvPr/>
          </p:nvSpPr>
          <p:spPr>
            <a:xfrm>
              <a:off x="8545361" y="6171804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773C767-3BC7-5DA4-BCBA-63A5FD6651BD}"/>
                </a:ext>
              </a:extLst>
            </p:cNvPr>
            <p:cNvSpPr/>
            <p:nvPr/>
          </p:nvSpPr>
          <p:spPr>
            <a:xfrm rot="19746618">
              <a:off x="4199506" y="1801399"/>
              <a:ext cx="1694495" cy="3439974"/>
            </a:xfrm>
            <a:prstGeom prst="ellipse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3C816E6-D2BA-A18D-D07A-715E61AB3C28}"/>
                </a:ext>
              </a:extLst>
            </p:cNvPr>
            <p:cNvSpPr txBox="1"/>
            <p:nvPr/>
          </p:nvSpPr>
          <p:spPr>
            <a:xfrm>
              <a:off x="3324235" y="5601664"/>
              <a:ext cx="103693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4000 BC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16F2BEC-3165-686C-61F1-3C1F9C0AA8C0}"/>
                </a:ext>
              </a:extLst>
            </p:cNvPr>
            <p:cNvSpPr txBox="1"/>
            <p:nvPr/>
          </p:nvSpPr>
          <p:spPr>
            <a:xfrm>
              <a:off x="1908113" y="903936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1500-800 BC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F282BC-5C8B-4FD8-DD32-C9C3CBBEF04D}"/>
                </a:ext>
              </a:extLst>
            </p:cNvPr>
            <p:cNvSpPr txBox="1"/>
            <p:nvPr/>
          </p:nvSpPr>
          <p:spPr>
            <a:xfrm>
              <a:off x="7439388" y="329819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700-300 BC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DAEB292-F63F-42F1-3619-503C2A706E43}"/>
                </a:ext>
              </a:extLst>
            </p:cNvPr>
            <p:cNvSpPr txBox="1"/>
            <p:nvPr/>
          </p:nvSpPr>
          <p:spPr>
            <a:xfrm>
              <a:off x="580247" y="2421447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2000-1800 BC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0C65E8D-8E3D-F444-A4FD-C0210F722097}"/>
                </a:ext>
              </a:extLst>
            </p:cNvPr>
            <p:cNvSpPr txBox="1"/>
            <p:nvPr/>
          </p:nvSpPr>
          <p:spPr>
            <a:xfrm>
              <a:off x="9300697" y="1477940"/>
              <a:ext cx="104387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 err="1"/>
                <a:t>Palaeo</a:t>
              </a:r>
              <a:r>
                <a:rPr lang="en-GB" dirty="0"/>
                <a:t>-Karun </a:t>
              </a:r>
              <a:br>
                <a:rPr lang="en-GB" dirty="0"/>
              </a:br>
              <a:r>
                <a:rPr lang="en-GB" dirty="0"/>
                <a:t>("K1“)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04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D40300D5-3E09-33F0-8BC1-1E219C025D79}"/>
              </a:ext>
            </a:extLst>
          </p:cNvPr>
          <p:cNvGrpSpPr/>
          <p:nvPr/>
        </p:nvGrpSpPr>
        <p:grpSpPr>
          <a:xfrm>
            <a:off x="2353132" y="0"/>
            <a:ext cx="7485735" cy="6858000"/>
            <a:chOff x="2353132" y="0"/>
            <a:chExt cx="7485735" cy="6858000"/>
          </a:xfrm>
        </p:grpSpPr>
        <p:pic>
          <p:nvPicPr>
            <p:cNvPr id="3" name="Image 2" descr="Une image contenant carte, texte&#10;&#10;Le contenu généré par l’IA peut être incorrect.">
              <a:extLst>
                <a:ext uri="{FF2B5EF4-FFF2-40B4-BE49-F238E27FC236}">
                  <a16:creationId xmlns:a16="http://schemas.microsoft.com/office/drawing/2014/main" id="{68F62C98-6801-66DE-20B3-41F80FD7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132" y="0"/>
              <a:ext cx="7485735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63D252-0730-CDA9-4AC7-86DC29E78F86}"/>
                </a:ext>
              </a:extLst>
            </p:cNvPr>
            <p:cNvSpPr txBox="1"/>
            <p:nvPr/>
          </p:nvSpPr>
          <p:spPr>
            <a:xfrm>
              <a:off x="2392460" y="2164946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88481B-3259-5ACF-AD96-EC3DBA5BA5EB}"/>
                </a:ext>
              </a:extLst>
            </p:cNvPr>
            <p:cNvSpPr txBox="1"/>
            <p:nvPr/>
          </p:nvSpPr>
          <p:spPr>
            <a:xfrm>
              <a:off x="5559922" y="5285351"/>
              <a:ext cx="1221808" cy="423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br>
                <a:rPr lang="fr-FR" dirty="0"/>
              </a:br>
              <a:r>
                <a:rPr lang="fr-FR" dirty="0"/>
                <a:t>(Karun </a:t>
              </a:r>
              <a:r>
                <a:rPr lang="en-GB" dirty="0"/>
                <a:t>"K3-K3b" )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83C589-8394-2F97-CBB0-AE77539828E1}"/>
                </a:ext>
              </a:extLst>
            </p:cNvPr>
            <p:cNvSpPr txBox="1"/>
            <p:nvPr/>
          </p:nvSpPr>
          <p:spPr>
            <a:xfrm>
              <a:off x="4256992" y="3141324"/>
              <a:ext cx="1406154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br>
                <a:rPr lang="fr-FR" dirty="0"/>
              </a:br>
              <a:r>
                <a:rPr lang="fr-FR" dirty="0"/>
                <a:t>(</a:t>
              </a:r>
              <a:r>
                <a:rPr lang="en-GB" dirty="0" err="1"/>
                <a:t>Palaeo</a:t>
              </a:r>
              <a:r>
                <a:rPr lang="en-GB" dirty="0"/>
                <a:t>-Karun "K2“)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5EC8FE-A4E6-2E5D-2996-298C96C71ADF}"/>
                </a:ext>
              </a:extLst>
            </p:cNvPr>
            <p:cNvSpPr txBox="1"/>
            <p:nvPr/>
          </p:nvSpPr>
          <p:spPr>
            <a:xfrm>
              <a:off x="6332089" y="923900"/>
              <a:ext cx="739305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br>
                <a:rPr lang="fr-FR" dirty="0"/>
              </a:br>
              <a:r>
                <a:rPr lang="fr-FR" dirty="0"/>
                <a:t>(Dez)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607F15-B194-6BF0-5DCE-5AAB2ACECDB2}"/>
                </a:ext>
              </a:extLst>
            </p:cNvPr>
            <p:cNvSpPr txBox="1"/>
            <p:nvPr/>
          </p:nvSpPr>
          <p:spPr>
            <a:xfrm>
              <a:off x="5663146" y="1502475"/>
              <a:ext cx="800219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br>
                <a:rPr lang="fr-FR" dirty="0"/>
              </a:br>
              <a:r>
                <a:rPr lang="fr-FR" dirty="0"/>
                <a:t>(Karkheh)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C25004-4F05-1F77-1829-59ECE2974EA3}"/>
                </a:ext>
              </a:extLst>
            </p:cNvPr>
            <p:cNvSpPr txBox="1"/>
            <p:nvPr/>
          </p:nvSpPr>
          <p:spPr>
            <a:xfrm>
              <a:off x="5830541" y="2931500"/>
              <a:ext cx="5309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/>
                <a:t>"Kh1"</a:t>
              </a:r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21CE14E-716C-C928-7C98-DBC572EF8E3A}"/>
                </a:ext>
              </a:extLst>
            </p:cNvPr>
            <p:cNvSpPr txBox="1"/>
            <p:nvPr/>
          </p:nvSpPr>
          <p:spPr>
            <a:xfrm>
              <a:off x="4612443" y="4143591"/>
              <a:ext cx="104387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 err="1"/>
                <a:t>Palaeo</a:t>
              </a:r>
              <a:r>
                <a:rPr lang="en-GB" dirty="0"/>
                <a:t>-Karun </a:t>
              </a:r>
              <a:br>
                <a:rPr lang="en-GB" dirty="0"/>
              </a:br>
              <a:r>
                <a:rPr lang="en-GB" dirty="0"/>
                <a:t>("K1“)</a:t>
              </a:r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4366484-4713-3BB5-A8AD-0EA43DDA51E0}"/>
                </a:ext>
              </a:extLst>
            </p:cNvPr>
            <p:cNvSpPr txBox="1"/>
            <p:nvPr/>
          </p:nvSpPr>
          <p:spPr>
            <a:xfrm>
              <a:off x="2905742" y="1636931"/>
              <a:ext cx="103693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4000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C67FD2B-8B5F-AF08-67F7-D7F4C6A38810}"/>
                </a:ext>
              </a:extLst>
            </p:cNvPr>
            <p:cNvSpPr txBox="1"/>
            <p:nvPr/>
          </p:nvSpPr>
          <p:spPr>
            <a:xfrm>
              <a:off x="2443239" y="4143591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1500-800 BC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A4F5108-1B71-4A73-D549-941782EB1BAA}"/>
                </a:ext>
              </a:extLst>
            </p:cNvPr>
            <p:cNvSpPr txBox="1"/>
            <p:nvPr/>
          </p:nvSpPr>
          <p:spPr>
            <a:xfrm>
              <a:off x="6352542" y="6442502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700-300 BC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D4F5910-5C5D-9D3C-EE70-F68249F20E79}"/>
                </a:ext>
              </a:extLst>
            </p:cNvPr>
            <p:cNvSpPr txBox="1"/>
            <p:nvPr/>
          </p:nvSpPr>
          <p:spPr>
            <a:xfrm>
              <a:off x="7169597" y="1379688"/>
              <a:ext cx="654346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Modern</a:t>
              </a:r>
              <a:br>
                <a:rPr lang="fr-FR" dirty="0"/>
              </a:br>
              <a:r>
                <a:rPr lang="fr-FR" dirty="0"/>
                <a:t>Karun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53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5C560C20-5658-BA65-E05A-60C80A3D98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E1279DB0-2D8C-3E03-38B1-3C673C915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A46BC99-AAAC-AD07-4786-2D6E0A668D83}"/>
                </a:ext>
              </a:extLst>
            </p:cNvPr>
            <p:cNvSpPr txBox="1"/>
            <p:nvPr/>
          </p:nvSpPr>
          <p:spPr>
            <a:xfrm>
              <a:off x="7922029" y="767833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5C8BB73-F81A-15EF-17A2-FC7AFF0C23DD}"/>
                </a:ext>
              </a:extLst>
            </p:cNvPr>
            <p:cNvSpPr txBox="1"/>
            <p:nvPr/>
          </p:nvSpPr>
          <p:spPr>
            <a:xfrm>
              <a:off x="3570988" y="1744180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483F111-A513-028C-864A-DE33ED0914C7}"/>
                </a:ext>
              </a:extLst>
            </p:cNvPr>
            <p:cNvSpPr txBox="1"/>
            <p:nvPr/>
          </p:nvSpPr>
          <p:spPr>
            <a:xfrm>
              <a:off x="9843485" y="4191781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C1DD74F-C62D-99ED-C29C-66B08F88CB1C}"/>
                </a:ext>
              </a:extLst>
            </p:cNvPr>
            <p:cNvSpPr txBox="1"/>
            <p:nvPr/>
          </p:nvSpPr>
          <p:spPr>
            <a:xfrm>
              <a:off x="3802281" y="4064823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21FEE54-CF0A-982A-BA0F-9AD55D62960A}"/>
                </a:ext>
              </a:extLst>
            </p:cNvPr>
            <p:cNvSpPr txBox="1"/>
            <p:nvPr/>
          </p:nvSpPr>
          <p:spPr>
            <a:xfrm>
              <a:off x="5577532" y="1457509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1500-800 BC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CC5198B-C3BD-B616-2B73-30D472026EFA}"/>
                </a:ext>
              </a:extLst>
            </p:cNvPr>
            <p:cNvSpPr txBox="1"/>
            <p:nvPr/>
          </p:nvSpPr>
          <p:spPr>
            <a:xfrm>
              <a:off x="5224789" y="2767798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700-300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88CF4F0-E3A1-091E-ECE2-D29F18B9AE29}"/>
                </a:ext>
              </a:extLst>
            </p:cNvPr>
            <p:cNvSpPr txBox="1"/>
            <p:nvPr/>
          </p:nvSpPr>
          <p:spPr>
            <a:xfrm>
              <a:off x="5879690" y="147220"/>
              <a:ext cx="103693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4000 BC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80941C6-93D5-C77F-39F4-9F4A42926A5C}"/>
                </a:ext>
              </a:extLst>
            </p:cNvPr>
            <p:cNvSpPr txBox="1"/>
            <p:nvPr/>
          </p:nvSpPr>
          <p:spPr>
            <a:xfrm>
              <a:off x="5059064" y="894791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2000-1800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877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Grand écran</PresentationFormat>
  <Paragraphs>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DE GRAAUW</dc:creator>
  <cp:lastModifiedBy>Arthur DE GRAAUW</cp:lastModifiedBy>
  <cp:revision>1</cp:revision>
  <dcterms:created xsi:type="dcterms:W3CDTF">2025-06-21T14:42:55Z</dcterms:created>
  <dcterms:modified xsi:type="dcterms:W3CDTF">2025-10-26T21:39:58Z</dcterms:modified>
</cp:coreProperties>
</file>