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9C"/>
    <a:srgbClr val="2772B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66934-74A2-4B73-A5F9-7433687AFE01}" v="23" dt="2025-08-18T12:04:01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55166FAA-99C0-44D6-A116-40986FA41D9B}"/>
    <pc:docChg chg="custSel addSld modSld">
      <pc:chgData name="Arthur DE GRAAUW" userId="50bdfb513eb44029" providerId="LiveId" clId="{55166FAA-99C0-44D6-A116-40986FA41D9B}" dt="2025-07-25T10:49:38.106" v="150" actId="164"/>
      <pc:docMkLst>
        <pc:docMk/>
      </pc:docMkLst>
      <pc:sldChg chg="addSp delSp modSp add mod">
        <pc:chgData name="Arthur DE GRAAUW" userId="50bdfb513eb44029" providerId="LiveId" clId="{55166FAA-99C0-44D6-A116-40986FA41D9B}" dt="2025-07-24T21:50:16.741" v="25" actId="164"/>
        <pc:sldMkLst>
          <pc:docMk/>
          <pc:sldMk cId="3415479160" sldId="258"/>
        </pc:sldMkLst>
        <pc:spChg chg="add mod">
          <ac:chgData name="Arthur DE GRAAUW" userId="50bdfb513eb44029" providerId="LiveId" clId="{55166FAA-99C0-44D6-A116-40986FA41D9B}" dt="2025-07-24T21:43:54.239" v="6" actId="1076"/>
          <ac:spMkLst>
            <pc:docMk/>
            <pc:sldMk cId="3415479160" sldId="258"/>
            <ac:spMk id="4" creationId="{63761A6A-E9F2-6044-4534-26F1857124E6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5" creationId="{7932EABA-343C-3A1C-9A68-E214A08AB370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6" creationId="{BA469B54-C65F-7713-E43E-2A250936C96C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20" creationId="{F304C639-7592-40D1-C7A8-16437D13B90E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22" creationId="{B258606D-8842-7D78-393F-E3DE66E43189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23" creationId="{F6E98415-A9D4-0D98-C982-913070C20732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25" creationId="{316188E2-D0E4-FEB7-CE5E-15CFC696C2D5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31" creationId="{E0293742-6F29-8756-C42D-BD0C98E12F3B}"/>
          </ac:spMkLst>
        </pc:spChg>
        <pc:spChg chg="add mod">
          <ac:chgData name="Arthur DE GRAAUW" userId="50bdfb513eb44029" providerId="LiveId" clId="{55166FAA-99C0-44D6-A116-40986FA41D9B}" dt="2025-07-24T21:47:13.887" v="19" actId="1076"/>
          <ac:spMkLst>
            <pc:docMk/>
            <pc:sldMk cId="3415479160" sldId="258"/>
            <ac:spMk id="32" creationId="{8B0A55DF-C3F8-C4D3-13EF-A6F43ED05128}"/>
          </ac:spMkLst>
        </pc:spChg>
        <pc:spChg chg="add mod">
          <ac:chgData name="Arthur DE GRAAUW" userId="50bdfb513eb44029" providerId="LiveId" clId="{55166FAA-99C0-44D6-A116-40986FA41D9B}" dt="2025-07-24T21:46:57.629" v="17" actId="1076"/>
          <ac:spMkLst>
            <pc:docMk/>
            <pc:sldMk cId="3415479160" sldId="258"/>
            <ac:spMk id="33" creationId="{18CE968F-7D49-341F-6E16-26C73A89C254}"/>
          </ac:spMkLst>
        </pc:spChg>
        <pc:spChg chg="add mod">
          <ac:chgData name="Arthur DE GRAAUW" userId="50bdfb513eb44029" providerId="LiveId" clId="{55166FAA-99C0-44D6-A116-40986FA41D9B}" dt="2025-07-24T21:46:47.788" v="15" actId="1076"/>
          <ac:spMkLst>
            <pc:docMk/>
            <pc:sldMk cId="3415479160" sldId="258"/>
            <ac:spMk id="34" creationId="{5E947E2E-BF82-5C5E-C1EA-70B7B782912D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35" creationId="{DDD7E384-92D0-A2ED-CC6A-366D9B48951A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36" creationId="{4DBE77A0-3B60-F0D5-3588-3AD53B6F7BE8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37" creationId="{AA15DE39-865E-F4DE-96FE-8946658C9267}"/>
          </ac:spMkLst>
        </pc:spChg>
        <pc:picChg chg="add mod">
          <ac:chgData name="Arthur DE GRAAUW" userId="50bdfb513eb44029" providerId="LiveId" clId="{55166FAA-99C0-44D6-A116-40986FA41D9B}" dt="2025-07-24T21:42:38.066" v="4" actId="962"/>
          <ac:picMkLst>
            <pc:docMk/>
            <pc:sldMk cId="3415479160" sldId="258"/>
            <ac:picMk id="3" creationId="{3F3A402D-D152-269D-8EB2-E3E9770EA48D}"/>
          </ac:picMkLst>
        </pc:picChg>
      </pc:sldChg>
      <pc:sldChg chg="addSp delSp modSp new mod">
        <pc:chgData name="Arthur DE GRAAUW" userId="50bdfb513eb44029" providerId="LiveId" clId="{55166FAA-99C0-44D6-A116-40986FA41D9B}" dt="2025-07-25T09:52:48.288" v="54" actId="164"/>
        <pc:sldMkLst>
          <pc:docMk/>
          <pc:sldMk cId="3894042850" sldId="259"/>
        </pc:sldMkLst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6" creationId="{7FB73C3A-8B28-1C47-2160-91CF91F25AED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7" creationId="{C8F4FC5F-D106-17E8-E76C-11C3DBFD39F6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8" creationId="{E44B3A29-9B26-C85B-8CA4-2C42512C428B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9" creationId="{CEE221BB-7B61-8FEA-FC50-5AD57124C508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10" creationId="{120F3353-091B-0D35-5AF9-E855F2B08652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11" creationId="{B5B6D0E2-E492-43DC-2B70-A41C3048FE29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12" creationId="{6FC38852-733B-49C2-E760-41DA17C1B045}"/>
          </ac:spMkLst>
        </pc:spChg>
        <pc:spChg chg="add mod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15" creationId="{B773C767-3BC7-5DA4-BCBA-63A5FD6651BD}"/>
          </ac:spMkLst>
        </pc:spChg>
      </pc:sldChg>
      <pc:sldChg chg="addSp delSp modSp new mod">
        <pc:chgData name="Arthur DE GRAAUW" userId="50bdfb513eb44029" providerId="LiveId" clId="{55166FAA-99C0-44D6-A116-40986FA41D9B}" dt="2025-07-25T10:12:11.638" v="72" actId="164"/>
        <pc:sldMkLst>
          <pc:docMk/>
          <pc:sldMk cId="2432877309" sldId="260"/>
        </pc:sldMkLst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6" creationId="{6DFFB2EF-AC3F-2061-79AE-07C08DEDD7F4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7" creationId="{59608AAD-5EC9-DE04-45BE-9D229CA07EB4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8" creationId="{9A46BC99-AAAC-AD07-4786-2D6E0A668D83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9" creationId="{15C8BB73-F81A-15EF-17A2-FC7AFF0C23DD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11" creationId="{9483F111-A513-028C-864A-DE33ED0914C7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12" creationId="{FC1DD74F-C62D-99ED-C29C-66B08F88CB1C}"/>
          </ac:spMkLst>
        </pc:spChg>
      </pc:sldChg>
      <pc:sldChg chg="addSp delSp modSp new mod">
        <pc:chgData name="Arthur DE GRAAUW" userId="50bdfb513eb44029" providerId="LiveId" clId="{55166FAA-99C0-44D6-A116-40986FA41D9B}" dt="2025-07-25T10:49:38.106" v="150" actId="164"/>
        <pc:sldMkLst>
          <pc:docMk/>
          <pc:sldMk cId="3081536460" sldId="261"/>
        </pc:sldMkLst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6" creationId="{7E63D252-0730-CDA9-4AC7-86DC29E78F86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7" creationId="{78B4E9D8-BAB0-333E-49FD-316802C6D771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8" creationId="{4081C259-F925-C29E-1F03-9D33948E339C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9" creationId="{5788481B-3259-5ACF-AD96-EC3DBA5BA5EB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10" creationId="{4B83C589-8394-2F97-CBB0-AE77539828E1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11" creationId="{499C88FC-D21C-E437-E252-E7CB7C550498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13" creationId="{CB5EC8FE-A4E6-2E5D-2996-298C96C71ADF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14" creationId="{90607F15-B194-6BF0-5DCE-5AAB2ACECDB2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15" creationId="{A0C25004-4F05-1F77-1829-59ECE2974EA3}"/>
          </ac:spMkLst>
        </pc:spChg>
        <pc:picChg chg="add mod">
          <ac:chgData name="Arthur DE GRAAUW" userId="50bdfb513eb44029" providerId="LiveId" clId="{55166FAA-99C0-44D6-A116-40986FA41D9B}" dt="2025-07-25T10:49:38.106" v="150" actId="164"/>
          <ac:picMkLst>
            <pc:docMk/>
            <pc:sldMk cId="3081536460" sldId="261"/>
            <ac:picMk id="5" creationId="{EA92CDA1-0DB4-D55B-12E0-203C270C26B9}"/>
          </ac:picMkLst>
        </pc:picChg>
      </pc:sldChg>
    </pc:docChg>
  </pc:docChgLst>
  <pc:docChgLst>
    <pc:chgData name="Arthur DE GRAAUW" userId="50bdfb513eb44029" providerId="LiveId" clId="{05D66934-74A2-4B73-A5F9-7433687AFE01}"/>
    <pc:docChg chg="undo custSel addSld modSld sldOrd">
      <pc:chgData name="Arthur DE GRAAUW" userId="50bdfb513eb44029" providerId="LiveId" clId="{05D66934-74A2-4B73-A5F9-7433687AFE01}" dt="2025-08-18T12:05:30.666" v="139"/>
      <pc:docMkLst>
        <pc:docMk/>
      </pc:docMkLst>
      <pc:sldChg chg="addSp delSp modSp mod">
        <pc:chgData name="Arthur DE GRAAUW" userId="50bdfb513eb44029" providerId="LiveId" clId="{05D66934-74A2-4B73-A5F9-7433687AFE01}" dt="2025-08-17T13:26:28.931" v="58" actId="164"/>
        <pc:sldMkLst>
          <pc:docMk/>
          <pc:sldMk cId="3894042850" sldId="259"/>
        </pc:sldMkLst>
        <pc:spChg chg="mod topLvl">
          <ac:chgData name="Arthur DE GRAAUW" userId="50bdfb513eb44029" providerId="LiveId" clId="{05D66934-74A2-4B73-A5F9-7433687AFE01}" dt="2025-08-17T13:26:28.931" v="58" actId="164"/>
          <ac:spMkLst>
            <pc:docMk/>
            <pc:sldMk cId="3894042850" sldId="259"/>
            <ac:spMk id="6" creationId="{7FB73C3A-8B28-1C47-2160-91CF91F25AED}"/>
          </ac:spMkLst>
        </pc:spChg>
        <pc:spChg chg="mod topLvl">
          <ac:chgData name="Arthur DE GRAAUW" userId="50bdfb513eb44029" providerId="LiveId" clId="{05D66934-74A2-4B73-A5F9-7433687AFE01}" dt="2025-08-17T13:26:28.931" v="58" actId="164"/>
          <ac:spMkLst>
            <pc:docMk/>
            <pc:sldMk cId="3894042850" sldId="259"/>
            <ac:spMk id="7" creationId="{C8F4FC5F-D106-17E8-E76C-11C3DBFD39F6}"/>
          </ac:spMkLst>
        </pc:spChg>
        <pc:spChg chg="mod topLvl">
          <ac:chgData name="Arthur DE GRAAUW" userId="50bdfb513eb44029" providerId="LiveId" clId="{05D66934-74A2-4B73-A5F9-7433687AFE01}" dt="2025-08-17T13:26:28.931" v="58" actId="164"/>
          <ac:spMkLst>
            <pc:docMk/>
            <pc:sldMk cId="3894042850" sldId="259"/>
            <ac:spMk id="8" creationId="{E44B3A29-9B26-C85B-8CA4-2C42512C428B}"/>
          </ac:spMkLst>
        </pc:spChg>
        <pc:spChg chg="mod topLvl">
          <ac:chgData name="Arthur DE GRAAUW" userId="50bdfb513eb44029" providerId="LiveId" clId="{05D66934-74A2-4B73-A5F9-7433687AFE01}" dt="2025-08-17T13:26:28.931" v="58" actId="164"/>
          <ac:spMkLst>
            <pc:docMk/>
            <pc:sldMk cId="3894042850" sldId="259"/>
            <ac:spMk id="9" creationId="{CEE221BB-7B61-8FEA-FC50-5AD57124C508}"/>
          </ac:spMkLst>
        </pc:spChg>
        <pc:spChg chg="mod topLvl">
          <ac:chgData name="Arthur DE GRAAUW" userId="50bdfb513eb44029" providerId="LiveId" clId="{05D66934-74A2-4B73-A5F9-7433687AFE01}" dt="2025-08-17T13:26:28.931" v="58" actId="164"/>
          <ac:spMkLst>
            <pc:docMk/>
            <pc:sldMk cId="3894042850" sldId="259"/>
            <ac:spMk id="10" creationId="{120F3353-091B-0D35-5AF9-E855F2B08652}"/>
          </ac:spMkLst>
        </pc:spChg>
        <pc:spChg chg="mod topLvl">
          <ac:chgData name="Arthur DE GRAAUW" userId="50bdfb513eb44029" providerId="LiveId" clId="{05D66934-74A2-4B73-A5F9-7433687AFE01}" dt="2025-08-17T13:26:28.931" v="58" actId="164"/>
          <ac:spMkLst>
            <pc:docMk/>
            <pc:sldMk cId="3894042850" sldId="259"/>
            <ac:spMk id="11" creationId="{B5B6D0E2-E492-43DC-2B70-A41C3048FE29}"/>
          </ac:spMkLst>
        </pc:spChg>
        <pc:spChg chg="mod topLvl">
          <ac:chgData name="Arthur DE GRAAUW" userId="50bdfb513eb44029" providerId="LiveId" clId="{05D66934-74A2-4B73-A5F9-7433687AFE01}" dt="2025-08-17T13:26:28.931" v="58" actId="164"/>
          <ac:spMkLst>
            <pc:docMk/>
            <pc:sldMk cId="3894042850" sldId="259"/>
            <ac:spMk id="12" creationId="{6FC38852-733B-49C2-E760-41DA17C1B045}"/>
          </ac:spMkLst>
        </pc:spChg>
        <pc:spChg chg="mod topLvl">
          <ac:chgData name="Arthur DE GRAAUW" userId="50bdfb513eb44029" providerId="LiveId" clId="{05D66934-74A2-4B73-A5F9-7433687AFE01}" dt="2025-08-17T13:26:28.931" v="58" actId="164"/>
          <ac:spMkLst>
            <pc:docMk/>
            <pc:sldMk cId="3894042850" sldId="259"/>
            <ac:spMk id="15" creationId="{B773C767-3BC7-5DA4-BCBA-63A5FD6651BD}"/>
          </ac:spMkLst>
        </pc:spChg>
        <pc:grpChg chg="add mod">
          <ac:chgData name="Arthur DE GRAAUW" userId="50bdfb513eb44029" providerId="LiveId" clId="{05D66934-74A2-4B73-A5F9-7433687AFE01}" dt="2025-08-17T13:26:28.931" v="58" actId="164"/>
          <ac:grpSpMkLst>
            <pc:docMk/>
            <pc:sldMk cId="3894042850" sldId="259"/>
            <ac:grpSpMk id="4" creationId="{89D53E9F-7D88-D1D0-7001-74D88257571C}"/>
          </ac:grpSpMkLst>
        </pc:grpChg>
        <pc:grpChg chg="del">
          <ac:chgData name="Arthur DE GRAAUW" userId="50bdfb513eb44029" providerId="LiveId" clId="{05D66934-74A2-4B73-A5F9-7433687AFE01}" dt="2025-08-17T13:22:17.470" v="35" actId="165"/>
          <ac:grpSpMkLst>
            <pc:docMk/>
            <pc:sldMk cId="3894042850" sldId="259"/>
            <ac:grpSpMk id="16" creationId="{79051072-CA2B-4B1D-5ECE-9CC3C4BC1D64}"/>
          </ac:grpSpMkLst>
        </pc:grpChg>
        <pc:picChg chg="add mod ord">
          <ac:chgData name="Arthur DE GRAAUW" userId="50bdfb513eb44029" providerId="LiveId" clId="{05D66934-74A2-4B73-A5F9-7433687AFE01}" dt="2025-08-17T13:26:28.931" v="58" actId="164"/>
          <ac:picMkLst>
            <pc:docMk/>
            <pc:sldMk cId="3894042850" sldId="259"/>
            <ac:picMk id="3" creationId="{D55C7883-E697-BF31-016D-BDEAA9918E0D}"/>
          </ac:picMkLst>
        </pc:picChg>
        <pc:picChg chg="del mod topLvl">
          <ac:chgData name="Arthur DE GRAAUW" userId="50bdfb513eb44029" providerId="LiveId" clId="{05D66934-74A2-4B73-A5F9-7433687AFE01}" dt="2025-08-17T13:22:26.278" v="36" actId="478"/>
          <ac:picMkLst>
            <pc:docMk/>
            <pc:sldMk cId="3894042850" sldId="259"/>
            <ac:picMk id="5" creationId="{6289419F-A429-079D-789E-CEFC1E154381}"/>
          </ac:picMkLst>
        </pc:picChg>
      </pc:sldChg>
      <pc:sldChg chg="addSp delSp modSp mod ord">
        <pc:chgData name="Arthur DE GRAAUW" userId="50bdfb513eb44029" providerId="LiveId" clId="{05D66934-74A2-4B73-A5F9-7433687AFE01}" dt="2025-08-17T15:06:03.300" v="84"/>
        <pc:sldMkLst>
          <pc:docMk/>
          <pc:sldMk cId="2432877309" sldId="260"/>
        </pc:sldMkLst>
        <pc:spChg chg="mod topLvl">
          <ac:chgData name="Arthur DE GRAAUW" userId="50bdfb513eb44029" providerId="LiveId" clId="{05D66934-74A2-4B73-A5F9-7433687AFE01}" dt="2025-08-17T14:59:57.609" v="77" actId="165"/>
          <ac:spMkLst>
            <pc:docMk/>
            <pc:sldMk cId="2432877309" sldId="260"/>
            <ac:spMk id="6" creationId="{6DFFB2EF-AC3F-2061-79AE-07C08DEDD7F4}"/>
          </ac:spMkLst>
        </pc:spChg>
        <pc:spChg chg="mod topLvl">
          <ac:chgData name="Arthur DE GRAAUW" userId="50bdfb513eb44029" providerId="LiveId" clId="{05D66934-74A2-4B73-A5F9-7433687AFE01}" dt="2025-08-17T14:59:57.609" v="77" actId="165"/>
          <ac:spMkLst>
            <pc:docMk/>
            <pc:sldMk cId="2432877309" sldId="260"/>
            <ac:spMk id="7" creationId="{59608AAD-5EC9-DE04-45BE-9D229CA07EB4}"/>
          </ac:spMkLst>
        </pc:spChg>
        <pc:spChg chg="mod topLvl">
          <ac:chgData name="Arthur DE GRAAUW" userId="50bdfb513eb44029" providerId="LiveId" clId="{05D66934-74A2-4B73-A5F9-7433687AFE01}" dt="2025-08-17T14:59:57.609" v="77" actId="165"/>
          <ac:spMkLst>
            <pc:docMk/>
            <pc:sldMk cId="2432877309" sldId="260"/>
            <ac:spMk id="8" creationId="{9A46BC99-AAAC-AD07-4786-2D6E0A668D83}"/>
          </ac:spMkLst>
        </pc:spChg>
        <pc:spChg chg="mod topLvl">
          <ac:chgData name="Arthur DE GRAAUW" userId="50bdfb513eb44029" providerId="LiveId" clId="{05D66934-74A2-4B73-A5F9-7433687AFE01}" dt="2025-08-17T14:59:57.609" v="77" actId="165"/>
          <ac:spMkLst>
            <pc:docMk/>
            <pc:sldMk cId="2432877309" sldId="260"/>
            <ac:spMk id="9" creationId="{15C8BB73-F81A-15EF-17A2-FC7AFF0C23DD}"/>
          </ac:spMkLst>
        </pc:spChg>
        <pc:spChg chg="del">
          <ac:chgData name="Arthur DE GRAAUW" userId="50bdfb513eb44029" providerId="LiveId" clId="{05D66934-74A2-4B73-A5F9-7433687AFE01}" dt="2025-08-17T14:47:18.183" v="72" actId="478"/>
          <ac:spMkLst>
            <pc:docMk/>
            <pc:sldMk cId="2432877309" sldId="260"/>
            <ac:spMk id="10" creationId="{A794ED20-2C54-E0CB-211A-FD0D9652FF0D}"/>
          </ac:spMkLst>
        </pc:spChg>
        <pc:spChg chg="mod topLvl">
          <ac:chgData name="Arthur DE GRAAUW" userId="50bdfb513eb44029" providerId="LiveId" clId="{05D66934-74A2-4B73-A5F9-7433687AFE01}" dt="2025-08-17T14:59:57.609" v="77" actId="165"/>
          <ac:spMkLst>
            <pc:docMk/>
            <pc:sldMk cId="2432877309" sldId="260"/>
            <ac:spMk id="11" creationId="{9483F111-A513-028C-864A-DE33ED0914C7}"/>
          </ac:spMkLst>
        </pc:spChg>
        <pc:spChg chg="mod topLvl">
          <ac:chgData name="Arthur DE GRAAUW" userId="50bdfb513eb44029" providerId="LiveId" clId="{05D66934-74A2-4B73-A5F9-7433687AFE01}" dt="2025-08-17T14:59:57.609" v="77" actId="165"/>
          <ac:spMkLst>
            <pc:docMk/>
            <pc:sldMk cId="2432877309" sldId="260"/>
            <ac:spMk id="12" creationId="{FC1DD74F-C62D-99ED-C29C-66B08F88CB1C}"/>
          </ac:spMkLst>
        </pc:spChg>
        <pc:grpChg chg="add del mod">
          <ac:chgData name="Arthur DE GRAAUW" userId="50bdfb513eb44029" providerId="LiveId" clId="{05D66934-74A2-4B73-A5F9-7433687AFE01}" dt="2025-08-17T14:59:57.609" v="77" actId="165"/>
          <ac:grpSpMkLst>
            <pc:docMk/>
            <pc:sldMk cId="2432877309" sldId="260"/>
            <ac:grpSpMk id="4" creationId="{80CCB40A-56CE-E8AC-8396-59E3011E229D}"/>
          </ac:grpSpMkLst>
        </pc:grpChg>
        <pc:grpChg chg="del mod">
          <ac:chgData name="Arthur DE GRAAUW" userId="50bdfb513eb44029" providerId="LiveId" clId="{05D66934-74A2-4B73-A5F9-7433687AFE01}" dt="2025-08-17T14:49:04.921" v="75" actId="165"/>
          <ac:grpSpMkLst>
            <pc:docMk/>
            <pc:sldMk cId="2432877309" sldId="260"/>
            <ac:grpSpMk id="14" creationId="{EB929469-7169-36A7-621E-0CC66CB227D0}"/>
          </ac:grpSpMkLst>
        </pc:grpChg>
        <pc:picChg chg="add del mod ord topLvl">
          <ac:chgData name="Arthur DE GRAAUW" userId="50bdfb513eb44029" providerId="LiveId" clId="{05D66934-74A2-4B73-A5F9-7433687AFE01}" dt="2025-08-17T15:00:03.685" v="78" actId="478"/>
          <ac:picMkLst>
            <pc:docMk/>
            <pc:sldMk cId="2432877309" sldId="260"/>
            <ac:picMk id="3" creationId="{56046E9E-3230-9DE7-09FA-028F5F05CFC0}"/>
          </ac:picMkLst>
        </pc:picChg>
        <pc:picChg chg="del">
          <ac:chgData name="Arthur DE GRAAUW" userId="50bdfb513eb44029" providerId="LiveId" clId="{05D66934-74A2-4B73-A5F9-7433687AFE01}" dt="2025-08-17T14:46:02.326" v="59" actId="478"/>
          <ac:picMkLst>
            <pc:docMk/>
            <pc:sldMk cId="2432877309" sldId="260"/>
            <ac:picMk id="5" creationId="{6B6842C4-95F6-C9AF-A092-A1CD431A3062}"/>
          </ac:picMkLst>
        </pc:picChg>
        <pc:picChg chg="add mod ord">
          <ac:chgData name="Arthur DE GRAAUW" userId="50bdfb513eb44029" providerId="LiveId" clId="{05D66934-74A2-4B73-A5F9-7433687AFE01}" dt="2025-08-17T15:00:09.031" v="82" actId="167"/>
          <ac:picMkLst>
            <pc:docMk/>
            <pc:sldMk cId="2432877309" sldId="260"/>
            <ac:picMk id="15" creationId="{90F9FA77-642F-197B-8D2A-F081ABD79FC3}"/>
          </ac:picMkLst>
        </pc:picChg>
      </pc:sldChg>
      <pc:sldChg chg="addSp delSp modSp new mod">
        <pc:chgData name="Arthur DE GRAAUW" userId="50bdfb513eb44029" providerId="LiveId" clId="{05D66934-74A2-4B73-A5F9-7433687AFE01}" dt="2025-08-18T06:29:16.985" v="112" actId="164"/>
        <pc:sldMkLst>
          <pc:docMk/>
          <pc:sldMk cId="2871790762" sldId="262"/>
        </pc:sldMkLst>
        <pc:spChg chg="add mod">
          <ac:chgData name="Arthur DE GRAAUW" userId="50bdfb513eb44029" providerId="LiveId" clId="{05D66934-74A2-4B73-A5F9-7433687AFE01}" dt="2025-08-18T06:29:16.985" v="112" actId="164"/>
          <ac:spMkLst>
            <pc:docMk/>
            <pc:sldMk cId="2871790762" sldId="262"/>
            <ac:spMk id="2" creationId="{E6011A3D-EF3E-2D4F-A940-4F5EC8718DA7}"/>
          </ac:spMkLst>
        </pc:spChg>
        <pc:spChg chg="add mod topLvl">
          <ac:chgData name="Arthur DE GRAAUW" userId="50bdfb513eb44029" providerId="LiveId" clId="{05D66934-74A2-4B73-A5F9-7433687AFE01}" dt="2025-08-18T06:29:16.985" v="112" actId="164"/>
          <ac:spMkLst>
            <pc:docMk/>
            <pc:sldMk cId="2871790762" sldId="262"/>
            <ac:spMk id="4" creationId="{AA649989-AAF3-4E99-5B39-EA229F7183B7}"/>
          </ac:spMkLst>
        </pc:spChg>
        <pc:spChg chg="add mod">
          <ac:chgData name="Arthur DE GRAAUW" userId="50bdfb513eb44029" providerId="LiveId" clId="{05D66934-74A2-4B73-A5F9-7433687AFE01}" dt="2025-08-18T06:29:16.985" v="112" actId="164"/>
          <ac:spMkLst>
            <pc:docMk/>
            <pc:sldMk cId="2871790762" sldId="262"/>
            <ac:spMk id="6" creationId="{AC8077D9-675C-3696-B8DE-F3A3141EE7AB}"/>
          </ac:spMkLst>
        </pc:spChg>
        <pc:spChg chg="add mod">
          <ac:chgData name="Arthur DE GRAAUW" userId="50bdfb513eb44029" providerId="LiveId" clId="{05D66934-74A2-4B73-A5F9-7433687AFE01}" dt="2025-08-18T06:29:16.985" v="112" actId="164"/>
          <ac:spMkLst>
            <pc:docMk/>
            <pc:sldMk cId="2871790762" sldId="262"/>
            <ac:spMk id="7" creationId="{C721A99C-5220-F683-4EE5-55FC5D55F6D5}"/>
          </ac:spMkLst>
        </pc:spChg>
        <pc:grpChg chg="add del mod">
          <ac:chgData name="Arthur DE GRAAUW" userId="50bdfb513eb44029" providerId="LiveId" clId="{05D66934-74A2-4B73-A5F9-7433687AFE01}" dt="2025-08-18T06:29:07.596" v="111" actId="165"/>
          <ac:grpSpMkLst>
            <pc:docMk/>
            <pc:sldMk cId="2871790762" sldId="262"/>
            <ac:grpSpMk id="5" creationId="{618C6E4E-271A-F152-9D43-9637A1BF445F}"/>
          </ac:grpSpMkLst>
        </pc:grpChg>
        <pc:grpChg chg="add mod">
          <ac:chgData name="Arthur DE GRAAUW" userId="50bdfb513eb44029" providerId="LiveId" clId="{05D66934-74A2-4B73-A5F9-7433687AFE01}" dt="2025-08-18T06:29:16.985" v="112" actId="164"/>
          <ac:grpSpMkLst>
            <pc:docMk/>
            <pc:sldMk cId="2871790762" sldId="262"/>
            <ac:grpSpMk id="8" creationId="{1397154F-84D2-6E40-F359-A60260ECF902}"/>
          </ac:grpSpMkLst>
        </pc:grpChg>
        <pc:picChg chg="add mod topLvl">
          <ac:chgData name="Arthur DE GRAAUW" userId="50bdfb513eb44029" providerId="LiveId" clId="{05D66934-74A2-4B73-A5F9-7433687AFE01}" dt="2025-08-18T06:29:16.985" v="112" actId="164"/>
          <ac:picMkLst>
            <pc:docMk/>
            <pc:sldMk cId="2871790762" sldId="262"/>
            <ac:picMk id="3" creationId="{A7F56E38-1017-A103-0CC8-7F6A63B4BF5E}"/>
          </ac:picMkLst>
        </pc:picChg>
      </pc:sldChg>
      <pc:sldChg chg="addSp delSp modSp new mod ord">
        <pc:chgData name="Arthur DE GRAAUW" userId="50bdfb513eb44029" providerId="LiveId" clId="{05D66934-74A2-4B73-A5F9-7433687AFE01}" dt="2025-08-18T12:05:30.666" v="139"/>
        <pc:sldMkLst>
          <pc:docMk/>
          <pc:sldMk cId="2489509872" sldId="263"/>
        </pc:sldMkLst>
        <pc:spChg chg="add mod topLvl">
          <ac:chgData name="Arthur DE GRAAUW" userId="50bdfb513eb44029" providerId="LiveId" clId="{05D66934-74A2-4B73-A5F9-7433687AFE01}" dt="2025-08-18T12:04:01.115" v="137" actId="164"/>
          <ac:spMkLst>
            <pc:docMk/>
            <pc:sldMk cId="2489509872" sldId="263"/>
            <ac:spMk id="4" creationId="{5EA295E7-0AA4-DEAA-5494-752124D6B238}"/>
          </ac:spMkLst>
        </pc:spChg>
        <pc:spChg chg="add mod topLvl">
          <ac:chgData name="Arthur DE GRAAUW" userId="50bdfb513eb44029" providerId="LiveId" clId="{05D66934-74A2-4B73-A5F9-7433687AFE01}" dt="2025-08-18T12:04:01.115" v="137" actId="164"/>
          <ac:spMkLst>
            <pc:docMk/>
            <pc:sldMk cId="2489509872" sldId="263"/>
            <ac:spMk id="5" creationId="{6194D27A-714B-B19F-0481-E077AEF2E51A}"/>
          </ac:spMkLst>
        </pc:spChg>
        <pc:spChg chg="add mod topLvl">
          <ac:chgData name="Arthur DE GRAAUW" userId="50bdfb513eb44029" providerId="LiveId" clId="{05D66934-74A2-4B73-A5F9-7433687AFE01}" dt="2025-08-18T12:04:01.115" v="137" actId="164"/>
          <ac:spMkLst>
            <pc:docMk/>
            <pc:sldMk cId="2489509872" sldId="263"/>
            <ac:spMk id="6" creationId="{A1127E46-E5F5-1306-E040-42BC2C9F32EC}"/>
          </ac:spMkLst>
        </pc:spChg>
        <pc:spChg chg="add mod topLvl">
          <ac:chgData name="Arthur DE GRAAUW" userId="50bdfb513eb44029" providerId="LiveId" clId="{05D66934-74A2-4B73-A5F9-7433687AFE01}" dt="2025-08-18T12:04:01.115" v="137" actId="164"/>
          <ac:spMkLst>
            <pc:docMk/>
            <pc:sldMk cId="2489509872" sldId="263"/>
            <ac:spMk id="7" creationId="{B4C1E72B-9297-18C0-7F70-ADB213CB7C54}"/>
          </ac:spMkLst>
        </pc:spChg>
        <pc:spChg chg="add mod topLvl">
          <ac:chgData name="Arthur DE GRAAUW" userId="50bdfb513eb44029" providerId="LiveId" clId="{05D66934-74A2-4B73-A5F9-7433687AFE01}" dt="2025-08-18T12:04:01.115" v="137" actId="164"/>
          <ac:spMkLst>
            <pc:docMk/>
            <pc:sldMk cId="2489509872" sldId="263"/>
            <ac:spMk id="8" creationId="{9503E2EC-EC04-977C-8D2D-118FE8FDAEEC}"/>
          </ac:spMkLst>
        </pc:spChg>
        <pc:spChg chg="add mod">
          <ac:chgData name="Arthur DE GRAAUW" userId="50bdfb513eb44029" providerId="LiveId" clId="{05D66934-74A2-4B73-A5F9-7433687AFE01}" dt="2025-08-18T12:04:01.115" v="137" actId="164"/>
          <ac:spMkLst>
            <pc:docMk/>
            <pc:sldMk cId="2489509872" sldId="263"/>
            <ac:spMk id="10" creationId="{453E4EDA-5CFE-0367-621C-169097186A06}"/>
          </ac:spMkLst>
        </pc:spChg>
        <pc:grpChg chg="add del mod">
          <ac:chgData name="Arthur DE GRAAUW" userId="50bdfb513eb44029" providerId="LiveId" clId="{05D66934-74A2-4B73-A5F9-7433687AFE01}" dt="2025-08-18T12:03:53.467" v="136" actId="165"/>
          <ac:grpSpMkLst>
            <pc:docMk/>
            <pc:sldMk cId="2489509872" sldId="263"/>
            <ac:grpSpMk id="9" creationId="{8F2575ED-70AD-AA41-4338-712729824EA7}"/>
          </ac:grpSpMkLst>
        </pc:grpChg>
        <pc:grpChg chg="add mod">
          <ac:chgData name="Arthur DE GRAAUW" userId="50bdfb513eb44029" providerId="LiveId" clId="{05D66934-74A2-4B73-A5F9-7433687AFE01}" dt="2025-08-18T12:04:01.115" v="137" actId="164"/>
          <ac:grpSpMkLst>
            <pc:docMk/>
            <pc:sldMk cId="2489509872" sldId="263"/>
            <ac:grpSpMk id="11" creationId="{120D221B-9AE9-033D-159B-A75B8AF4A184}"/>
          </ac:grpSpMkLst>
        </pc:grpChg>
        <pc:picChg chg="add mod topLvl">
          <ac:chgData name="Arthur DE GRAAUW" userId="50bdfb513eb44029" providerId="LiveId" clId="{05D66934-74A2-4B73-A5F9-7433687AFE01}" dt="2025-08-18T12:04:01.115" v="137" actId="164"/>
          <ac:picMkLst>
            <pc:docMk/>
            <pc:sldMk cId="2489509872" sldId="263"/>
            <ac:picMk id="3" creationId="{CAF4697C-F1BD-4B19-DD57-475707365A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A77BC-C073-8B9C-1074-FD6ECD9E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91FCCD-D7C4-1CBD-2BEC-0F7840455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9D77D6-5CE6-0E5E-E32C-4D0F42CC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CFCAE-DC52-2955-53ED-E6BDD64D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BECAC9-C0FF-C1D5-CDEC-F8A1E775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6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ACD24-A3E0-5B4F-6FC5-0DECFC61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BE3A6D-C10F-02AC-89C6-0158869CB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1E03EF-AC50-3DD6-B4BD-CA3BD370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1BC7D4-7892-B1B9-28CB-8252E72F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BB35E5-AC30-091E-F274-B5F3C89B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51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280793-9FE1-A991-15FA-F9CA0311F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8FB2A5-953C-2632-52F1-A044F68BB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8A373-98D4-8D66-1AEC-7D6D5C10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E32F6-08EC-8C84-40F3-874E734F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83866-D7C4-D2A9-701C-541B6DCE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0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144B5-FAA0-974D-0F56-D5301056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5B71CB-3207-844A-E2C0-C26BA25C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1DD4F-E012-CE80-E478-74ADA55D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5AA441-7F80-9385-BA3D-99E45C58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7AB3A-A47F-1F2E-DBFA-08F96F84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1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1697D-7647-9163-686C-0BCAC37F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F837B5-CC88-DA54-699C-3C7A5552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D7A893-B6D4-AA00-9A6E-E90FE990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87695-928B-7F1A-A0D7-496A87B2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35C4F1-306B-A963-EE52-0142167A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3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51E2F-682B-5371-362E-53E2DD14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4B5D87-F4F0-CF25-1A7C-070E53AED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476C80-CFDE-3890-A643-C9FD0D50F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2E7469-8317-D253-E915-3BAB1B58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AD4458-2827-F0D7-C7EC-4100E91B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C5D54C-BDC1-7061-6CB8-0433E6C2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48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B5F31-0210-0126-B315-A3766FFE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13B227-1AC0-DECA-8177-3BFC8AC0B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56B53D-9A4F-C034-1CCE-D6097743D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C23A5D-F380-DEB7-7491-D041F5749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F4BF5C-6B87-3A4F-378C-D1EE16621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B278BA-112A-DE8A-19C4-1CA7BBED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9E0F72-FE91-B157-0BF3-A61C71BA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6D2638-6727-FF33-ACFC-28EA923A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78C33-5833-5099-C8C4-6BA54B06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51819D-107A-DF16-AA54-E92DE617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4FE96-D96F-7431-A4D8-D03FFD43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3DB77D-1D80-52A3-677C-BEDDDA21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99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29EE96-DC8E-058D-A4AE-004059B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C8D52B-3333-45C9-21AA-0D599A47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C9B9-15C8-89CD-13E8-6AD708F6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6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9A11A-396A-804A-5AF2-2072CEBB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94DEBC-37B0-FC98-24CA-29B9DDCB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028913-F8C0-4FC6-B41E-76A5C549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9DB15-7798-4C44-97B3-FDCFD378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91FC9D-7F0C-B407-B740-47C399F1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E2D436-BCD9-F801-772D-E244A14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77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6365B-2BFF-8021-4250-0336BB24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30C144-3A42-5027-F87B-E7D47CD23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01CD65-39AE-3036-8924-708119D10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F8AEF3-3F6D-252E-25AF-457EE60F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57D550-F02A-8F89-4D3B-7ACD3373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EEAB7-4591-370D-63C3-2A4803D2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72B20C-2F1E-C181-D7B5-56F12D37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7D828-D6A2-FE64-0CAF-D4110DDDC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3917F-679E-3033-54BF-C1F279AEC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E16098-AF9B-4787-8860-FD5B095DD13D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2F4549-8A0B-4A88-76F5-83F886EC1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DD1695-2937-664F-28AC-10F6E58EF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6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38E8BC66-0DCC-DC41-A5AB-19A53EB32B69}"/>
              </a:ext>
            </a:extLst>
          </p:cNvPr>
          <p:cNvGrpSpPr/>
          <p:nvPr/>
        </p:nvGrpSpPr>
        <p:grpSpPr>
          <a:xfrm>
            <a:off x="1529285" y="0"/>
            <a:ext cx="9133429" cy="6858000"/>
            <a:chOff x="1529285" y="0"/>
            <a:chExt cx="9133429" cy="6858000"/>
          </a:xfrm>
        </p:grpSpPr>
        <p:pic>
          <p:nvPicPr>
            <p:cNvPr id="5" name="Image 4" descr="Une image contenant carte, texte, atlas&#10;&#10;Le contenu généré par l’IA peut être incorrect.">
              <a:extLst>
                <a:ext uri="{FF2B5EF4-FFF2-40B4-BE49-F238E27FC236}">
                  <a16:creationId xmlns:a16="http://schemas.microsoft.com/office/drawing/2014/main" id="{946A0E99-C949-0400-DFA0-E2EFA345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285" y="0"/>
              <a:ext cx="9133429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3870087-3F83-BC59-CE2A-5A671580C3A4}"/>
                </a:ext>
              </a:extLst>
            </p:cNvPr>
            <p:cNvSpPr txBox="1"/>
            <p:nvPr/>
          </p:nvSpPr>
          <p:spPr>
            <a:xfrm>
              <a:off x="1529285" y="1966451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01846DA-6F45-2716-C68D-3AE812A7735D}"/>
                </a:ext>
              </a:extLst>
            </p:cNvPr>
            <p:cNvSpPr txBox="1"/>
            <p:nvPr/>
          </p:nvSpPr>
          <p:spPr>
            <a:xfrm>
              <a:off x="2401581" y="630139"/>
              <a:ext cx="1010213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/>
                <a:t>Archaic</a:t>
              </a:r>
              <a:r>
                <a:rPr lang="fr-FR" sz="1050" b="1" dirty="0"/>
                <a:t> </a:t>
              </a:r>
              <a:r>
                <a:rPr lang="fr-FR" sz="1050" b="1" dirty="0" err="1"/>
                <a:t>Tigris</a:t>
              </a:r>
              <a:endParaRPr lang="fr-FR" sz="1050" b="1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DEA563A-9AFD-D32C-83F2-B76614EFB8F9}"/>
                </a:ext>
              </a:extLst>
            </p:cNvPr>
            <p:cNvSpPr txBox="1"/>
            <p:nvPr/>
          </p:nvSpPr>
          <p:spPr>
            <a:xfrm>
              <a:off x="3411794" y="7901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6508F6E-67B4-6597-D44C-2D86F96FC80B}"/>
                </a:ext>
              </a:extLst>
            </p:cNvPr>
            <p:cNvSpPr txBox="1"/>
            <p:nvPr/>
          </p:nvSpPr>
          <p:spPr>
            <a:xfrm>
              <a:off x="4931246" y="630139"/>
              <a:ext cx="1036936" cy="4154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>
                  <a:solidFill>
                    <a:srgbClr val="FFFF00"/>
                  </a:solidFill>
                </a:rPr>
                <a:t>Coastline</a:t>
              </a:r>
              <a:r>
                <a:rPr lang="fr-FR" sz="1050" b="1" dirty="0">
                  <a:solidFill>
                    <a:srgbClr val="FFFF00"/>
                  </a:solidFill>
                </a:rPr>
                <a:t> </a:t>
              </a:r>
              <a:br>
                <a:rPr lang="fr-FR" sz="1050" b="1" dirty="0">
                  <a:solidFill>
                    <a:srgbClr val="FFFF00"/>
                  </a:solidFill>
                </a:rPr>
              </a:br>
              <a:r>
                <a:rPr lang="fr-FR" sz="1050" b="1" dirty="0">
                  <a:solidFill>
                    <a:srgbClr val="FFFF00"/>
                  </a:solidFill>
                </a:rPr>
                <a:t>2500-2000 BC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A0797D2-1C11-528E-FED5-2FC931F7444D}"/>
                </a:ext>
              </a:extLst>
            </p:cNvPr>
            <p:cNvSpPr txBox="1"/>
            <p:nvPr/>
          </p:nvSpPr>
          <p:spPr>
            <a:xfrm>
              <a:off x="6823956" y="2357199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A17CE4A-75D3-CE65-CBB4-110E26ACA0A0}"/>
                </a:ext>
              </a:extLst>
            </p:cNvPr>
            <p:cNvSpPr txBox="1"/>
            <p:nvPr/>
          </p:nvSpPr>
          <p:spPr>
            <a:xfrm>
              <a:off x="7163169" y="3569985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81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0C088BE9-4DCD-8E49-DEE9-C5A4DCBC200B}"/>
              </a:ext>
            </a:extLst>
          </p:cNvPr>
          <p:cNvGrpSpPr/>
          <p:nvPr/>
        </p:nvGrpSpPr>
        <p:grpSpPr>
          <a:xfrm>
            <a:off x="1462433" y="0"/>
            <a:ext cx="9267133" cy="6858000"/>
            <a:chOff x="1462433" y="0"/>
            <a:chExt cx="9267133" cy="6858000"/>
          </a:xfrm>
        </p:grpSpPr>
        <p:pic>
          <p:nvPicPr>
            <p:cNvPr id="7" name="Image 6" descr="Une image contenant carte, texte, atlas&#10;&#10;Le contenu généré par l’IA peut être incorrect.">
              <a:extLst>
                <a:ext uri="{FF2B5EF4-FFF2-40B4-BE49-F238E27FC236}">
                  <a16:creationId xmlns:a16="http://schemas.microsoft.com/office/drawing/2014/main" id="{392906ED-313C-83E2-56FA-8E5889BF4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433" y="0"/>
              <a:ext cx="9267133" cy="685800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3009E83-3F06-2E6A-3889-70AAF2EB8367}"/>
                </a:ext>
              </a:extLst>
            </p:cNvPr>
            <p:cNvSpPr txBox="1"/>
            <p:nvPr/>
          </p:nvSpPr>
          <p:spPr>
            <a:xfrm>
              <a:off x="1529285" y="1966451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0C27575-39CB-34D2-DCFD-F5150A0A0ABE}"/>
                </a:ext>
              </a:extLst>
            </p:cNvPr>
            <p:cNvSpPr txBox="1"/>
            <p:nvPr/>
          </p:nvSpPr>
          <p:spPr>
            <a:xfrm>
              <a:off x="2401581" y="630139"/>
              <a:ext cx="1010213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/>
                <a:t>Archaic</a:t>
              </a:r>
              <a:r>
                <a:rPr lang="fr-FR" sz="1050" b="1" dirty="0"/>
                <a:t> </a:t>
              </a:r>
              <a:r>
                <a:rPr lang="fr-FR" sz="1050" b="1" dirty="0" err="1"/>
                <a:t>Tigris</a:t>
              </a:r>
              <a:endParaRPr lang="fr-FR" sz="1050" b="1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04E5CAB-D854-407F-4355-827060F3D942}"/>
                </a:ext>
              </a:extLst>
            </p:cNvPr>
            <p:cNvSpPr txBox="1"/>
            <p:nvPr/>
          </p:nvSpPr>
          <p:spPr>
            <a:xfrm>
              <a:off x="3411794" y="7901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4FDE259-8C4E-D66F-6A8F-41FEBA9B9B93}"/>
                </a:ext>
              </a:extLst>
            </p:cNvPr>
            <p:cNvSpPr txBox="1"/>
            <p:nvPr/>
          </p:nvSpPr>
          <p:spPr>
            <a:xfrm>
              <a:off x="7718384" y="356558"/>
              <a:ext cx="73930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A0D250B-5223-0F91-D442-5BB734CC7AB4}"/>
                </a:ext>
              </a:extLst>
            </p:cNvPr>
            <p:cNvSpPr txBox="1"/>
            <p:nvPr/>
          </p:nvSpPr>
          <p:spPr>
            <a:xfrm>
              <a:off x="8777009" y="2857132"/>
              <a:ext cx="81464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Hedyphon</a:t>
              </a:r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53CB851-DB42-61DC-C07C-7565ACB2D86B}"/>
                </a:ext>
              </a:extLst>
            </p:cNvPr>
            <p:cNvSpPr txBox="1"/>
            <p:nvPr/>
          </p:nvSpPr>
          <p:spPr>
            <a:xfrm>
              <a:off x="6706461" y="2321274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9B4396D-4EFF-ABCC-78ED-943C3594F861}"/>
                </a:ext>
              </a:extLst>
            </p:cNvPr>
            <p:cNvSpPr txBox="1"/>
            <p:nvPr/>
          </p:nvSpPr>
          <p:spPr>
            <a:xfrm>
              <a:off x="5938509" y="1966451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F4D7A69-5856-9EB0-E029-C60C55F124DD}"/>
                </a:ext>
              </a:extLst>
            </p:cNvPr>
            <p:cNvSpPr txBox="1"/>
            <p:nvPr/>
          </p:nvSpPr>
          <p:spPr>
            <a:xfrm>
              <a:off x="6643944" y="376223"/>
              <a:ext cx="800219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36C9068-6B7E-1CBD-534C-09AF0CDBA0A0}"/>
                </a:ext>
              </a:extLst>
            </p:cNvPr>
            <p:cNvSpPr txBox="1"/>
            <p:nvPr/>
          </p:nvSpPr>
          <p:spPr>
            <a:xfrm>
              <a:off x="9872981" y="3963260"/>
              <a:ext cx="6383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Oroatis</a:t>
              </a:r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0D3D4FD-B7D5-3F42-F375-89DFA8A79C8C}"/>
                </a:ext>
              </a:extLst>
            </p:cNvPr>
            <p:cNvSpPr txBox="1"/>
            <p:nvPr/>
          </p:nvSpPr>
          <p:spPr>
            <a:xfrm>
              <a:off x="6629359" y="4323318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E122D09-E385-2C67-4C70-06C5CA08151A}"/>
                </a:ext>
              </a:extLst>
            </p:cNvPr>
            <p:cNvSpPr txBox="1"/>
            <p:nvPr/>
          </p:nvSpPr>
          <p:spPr>
            <a:xfrm>
              <a:off x="5807062" y="5943600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E5FA7FC-B777-F47B-0AB5-C2BD41B9150B}"/>
                </a:ext>
              </a:extLst>
            </p:cNvPr>
            <p:cNvSpPr txBox="1"/>
            <p:nvPr/>
          </p:nvSpPr>
          <p:spPr>
            <a:xfrm>
              <a:off x="2653415" y="3817914"/>
              <a:ext cx="1221809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Charax</a:t>
              </a:r>
              <a:r>
                <a:rPr lang="fr-FR" dirty="0"/>
                <a:t> </a:t>
              </a:r>
              <a:r>
                <a:rPr lang="fr-FR" dirty="0" err="1"/>
                <a:t>Spasinou</a:t>
              </a:r>
              <a:endParaRPr lang="fr-FR" dirty="0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BB427F96-1B9E-3BE6-AC93-69597CB1E3E0}"/>
                </a:ext>
              </a:extLst>
            </p:cNvPr>
            <p:cNvCxnSpPr>
              <a:cxnSpLocks/>
              <a:stCxn id="19" idx="3"/>
              <a:endCxn id="24" idx="3"/>
            </p:cNvCxnSpPr>
            <p:nvPr/>
          </p:nvCxnSpPr>
          <p:spPr>
            <a:xfrm flipV="1">
              <a:off x="3875224" y="2814096"/>
              <a:ext cx="1349682" cy="11307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397F0F9-985B-8977-5856-69430FD02C79}"/>
                </a:ext>
              </a:extLst>
            </p:cNvPr>
            <p:cNvSpPr/>
            <p:nvPr/>
          </p:nvSpPr>
          <p:spPr>
            <a:xfrm>
              <a:off x="5210507" y="2730174"/>
              <a:ext cx="98322" cy="9832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8253198-3373-2230-801C-B286FFC920F9}"/>
                </a:ext>
              </a:extLst>
            </p:cNvPr>
            <p:cNvSpPr txBox="1"/>
            <p:nvPr/>
          </p:nvSpPr>
          <p:spPr>
            <a:xfrm>
              <a:off x="2337520" y="1210626"/>
              <a:ext cx="617478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Lagash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305C1FA-A4C5-7CD2-3CD3-E09DC1A7DA98}"/>
                </a:ext>
              </a:extLst>
            </p:cNvPr>
            <p:cNvSpPr txBox="1"/>
            <p:nvPr/>
          </p:nvSpPr>
          <p:spPr>
            <a:xfrm>
              <a:off x="1674974" y="2448232"/>
              <a:ext cx="327334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Ur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77E1FBE-2964-C308-4859-777AADCFCEB5}"/>
                </a:ext>
              </a:extLst>
            </p:cNvPr>
            <p:cNvSpPr txBox="1"/>
            <p:nvPr/>
          </p:nvSpPr>
          <p:spPr>
            <a:xfrm>
              <a:off x="7042644" y="0"/>
              <a:ext cx="486030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Susa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9E209AC-580C-B76F-7184-437780ABCB08}"/>
                </a:ext>
              </a:extLst>
            </p:cNvPr>
            <p:cNvSpPr txBox="1"/>
            <p:nvPr/>
          </p:nvSpPr>
          <p:spPr>
            <a:xfrm>
              <a:off x="7243980" y="6538280"/>
              <a:ext cx="569387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Icarus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6828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1397154F-84D2-6E40-F359-A60260ECF902}"/>
              </a:ext>
            </a:extLst>
          </p:cNvPr>
          <p:cNvGrpSpPr/>
          <p:nvPr/>
        </p:nvGrpSpPr>
        <p:grpSpPr>
          <a:xfrm>
            <a:off x="2869679" y="0"/>
            <a:ext cx="6452642" cy="6858000"/>
            <a:chOff x="2869679" y="0"/>
            <a:chExt cx="6452642" cy="6858000"/>
          </a:xfrm>
        </p:grpSpPr>
        <p:pic>
          <p:nvPicPr>
            <p:cNvPr id="3" name="Image 2" descr="Une image contenant carte, texte, atlas&#10;&#10;Le contenu généré par l’IA peut être incorrect.">
              <a:extLst>
                <a:ext uri="{FF2B5EF4-FFF2-40B4-BE49-F238E27FC236}">
                  <a16:creationId xmlns:a16="http://schemas.microsoft.com/office/drawing/2014/main" id="{A7F56E38-1017-A103-0CC8-7F6A63B4B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679" y="0"/>
              <a:ext cx="6452642" cy="685800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A649989-AAF3-4E99-5B39-EA229F7183B7}"/>
                </a:ext>
              </a:extLst>
            </p:cNvPr>
            <p:cNvSpPr txBox="1"/>
            <p:nvPr/>
          </p:nvSpPr>
          <p:spPr>
            <a:xfrm rot="2306616">
              <a:off x="7083450" y="3809358"/>
              <a:ext cx="202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Zagros </a:t>
              </a:r>
              <a:r>
                <a:rPr lang="fr-FR" sz="2000" dirty="0" err="1">
                  <a:solidFill>
                    <a:srgbClr val="003F9C"/>
                  </a:solidFill>
                  <a:latin typeface="Aptos Display" panose="020B0004020202020204" pitchFamily="34" charset="0"/>
                </a:rPr>
                <a:t>Mountains</a:t>
              </a:r>
              <a:endParaRPr lang="fr-FR" sz="2000" dirty="0">
                <a:solidFill>
                  <a:srgbClr val="003F9C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E6011A3D-EF3E-2D4F-A940-4F5EC8718DA7}"/>
                </a:ext>
              </a:extLst>
            </p:cNvPr>
            <p:cNvSpPr txBox="1"/>
            <p:nvPr/>
          </p:nvSpPr>
          <p:spPr>
            <a:xfrm>
              <a:off x="7298942" y="5657288"/>
              <a:ext cx="498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Iraq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C8077D9-675C-3696-B8DE-F3A3141EE7AB}"/>
                </a:ext>
              </a:extLst>
            </p:cNvPr>
            <p:cNvSpPr txBox="1"/>
            <p:nvPr/>
          </p:nvSpPr>
          <p:spPr>
            <a:xfrm>
              <a:off x="7422501" y="6366163"/>
              <a:ext cx="750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Kuwait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721A99C-5220-F683-4EE5-55FC5D55F6D5}"/>
                </a:ext>
              </a:extLst>
            </p:cNvPr>
            <p:cNvSpPr txBox="1"/>
            <p:nvPr/>
          </p:nvSpPr>
          <p:spPr>
            <a:xfrm>
              <a:off x="8095169" y="5488011"/>
              <a:ext cx="497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Iran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79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922FB-26C2-1818-206D-A5C213439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>
            <a:extLst>
              <a:ext uri="{FF2B5EF4-FFF2-40B4-BE49-F238E27FC236}">
                <a16:creationId xmlns:a16="http://schemas.microsoft.com/office/drawing/2014/main" id="{9FE0D159-928B-8896-D1F7-58DC2875C93F}"/>
              </a:ext>
            </a:extLst>
          </p:cNvPr>
          <p:cNvGrpSpPr/>
          <p:nvPr/>
        </p:nvGrpSpPr>
        <p:grpSpPr>
          <a:xfrm>
            <a:off x="2627" y="0"/>
            <a:ext cx="12186745" cy="6858000"/>
            <a:chOff x="2627" y="0"/>
            <a:chExt cx="12186745" cy="6858000"/>
          </a:xfrm>
        </p:grpSpPr>
        <p:pic>
          <p:nvPicPr>
            <p:cNvPr id="3" name="Image 2" descr="Une image contenant carte, capture d’écran, texte&#10;&#10;Le contenu généré par l’IA peut être incorrect.">
              <a:extLst>
                <a:ext uri="{FF2B5EF4-FFF2-40B4-BE49-F238E27FC236}">
                  <a16:creationId xmlns:a16="http://schemas.microsoft.com/office/drawing/2014/main" id="{3F3A402D-D152-269D-8EB2-E3E9770EA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" y="0"/>
              <a:ext cx="12186745" cy="685800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3761A6A-E9F2-6044-4534-26F1857124E6}"/>
                </a:ext>
              </a:extLst>
            </p:cNvPr>
            <p:cNvSpPr txBox="1"/>
            <p:nvPr/>
          </p:nvSpPr>
          <p:spPr>
            <a:xfrm>
              <a:off x="909853" y="1946787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932EABA-343C-3A1C-9A68-E214A08AB370}"/>
                </a:ext>
              </a:extLst>
            </p:cNvPr>
            <p:cNvSpPr txBox="1"/>
            <p:nvPr/>
          </p:nvSpPr>
          <p:spPr>
            <a:xfrm>
              <a:off x="2658222" y="772931"/>
              <a:ext cx="1010213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/>
                <a:t>Archaic</a:t>
              </a:r>
              <a:r>
                <a:rPr lang="fr-FR" sz="1050" b="1" dirty="0"/>
                <a:t> </a:t>
              </a:r>
              <a:r>
                <a:rPr lang="fr-FR" sz="1050" b="1" dirty="0" err="1"/>
                <a:t>Tigris</a:t>
              </a:r>
              <a:endParaRPr lang="fr-FR" sz="1050" b="1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A469B54-C65F-7713-E43E-2A250936C96C}"/>
                </a:ext>
              </a:extLst>
            </p:cNvPr>
            <p:cNvSpPr txBox="1"/>
            <p:nvPr/>
          </p:nvSpPr>
          <p:spPr>
            <a:xfrm>
              <a:off x="3775587" y="86559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304C639-7592-40D1-C7A8-16437D13B90E}"/>
                </a:ext>
              </a:extLst>
            </p:cNvPr>
            <p:cNvSpPr txBox="1"/>
            <p:nvPr/>
          </p:nvSpPr>
          <p:spPr>
            <a:xfrm>
              <a:off x="4911582" y="899889"/>
              <a:ext cx="1036936" cy="4154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2500-2000 BC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258606D-8842-7D78-393F-E3DE66E43189}"/>
                </a:ext>
              </a:extLst>
            </p:cNvPr>
            <p:cNvSpPr txBox="1"/>
            <p:nvPr/>
          </p:nvSpPr>
          <p:spPr>
            <a:xfrm>
              <a:off x="7175645" y="2779986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6E98415-A9D4-0D98-C982-913070C20732}"/>
                </a:ext>
              </a:extLst>
            </p:cNvPr>
            <p:cNvSpPr txBox="1"/>
            <p:nvPr/>
          </p:nvSpPr>
          <p:spPr>
            <a:xfrm>
              <a:off x="6838705" y="3874785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16188E2-D0E4-FEB7-CE5E-15CFC696C2D5}"/>
                </a:ext>
              </a:extLst>
            </p:cNvPr>
            <p:cNvSpPr txBox="1"/>
            <p:nvPr/>
          </p:nvSpPr>
          <p:spPr>
            <a:xfrm>
              <a:off x="7189597" y="576881"/>
              <a:ext cx="73930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endParaRPr lang="fr-FR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0293742-6F29-8756-C42D-BD0C98E12F3B}"/>
                </a:ext>
              </a:extLst>
            </p:cNvPr>
            <p:cNvSpPr txBox="1"/>
            <p:nvPr/>
          </p:nvSpPr>
          <p:spPr>
            <a:xfrm>
              <a:off x="8243472" y="3538341"/>
              <a:ext cx="81464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Hedyphon</a:t>
              </a:r>
              <a:endParaRPr lang="fr-FR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B0A55DF-C3F8-C4D3-13EF-A6F43ED05128}"/>
                </a:ext>
              </a:extLst>
            </p:cNvPr>
            <p:cNvSpPr txBox="1"/>
            <p:nvPr/>
          </p:nvSpPr>
          <p:spPr>
            <a:xfrm>
              <a:off x="6708271" y="2492173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8CE968F-7D49-341F-6E16-26C73A89C254}"/>
                </a:ext>
              </a:extLst>
            </p:cNvPr>
            <p:cNvSpPr txBox="1"/>
            <p:nvPr/>
          </p:nvSpPr>
          <p:spPr>
            <a:xfrm>
              <a:off x="5872785" y="2418735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E947E2E-BF82-5C5E-C1EA-70B7B782912D}"/>
                </a:ext>
              </a:extLst>
            </p:cNvPr>
            <p:cNvSpPr txBox="1"/>
            <p:nvPr/>
          </p:nvSpPr>
          <p:spPr>
            <a:xfrm>
              <a:off x="6276903" y="424940"/>
              <a:ext cx="800219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endParaRPr lang="fr-FR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DD7E384-92D0-A2ED-CC6A-366D9B48951A}"/>
                </a:ext>
              </a:extLst>
            </p:cNvPr>
            <p:cNvSpPr txBox="1"/>
            <p:nvPr/>
          </p:nvSpPr>
          <p:spPr>
            <a:xfrm>
              <a:off x="9273213" y="4437568"/>
              <a:ext cx="6383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Oroatis</a:t>
              </a:r>
              <a:endParaRPr lang="fr-FR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DBE77A0-3B60-F0D5-3588-3AD53B6F7BE8}"/>
                </a:ext>
              </a:extLst>
            </p:cNvPr>
            <p:cNvSpPr txBox="1"/>
            <p:nvPr/>
          </p:nvSpPr>
          <p:spPr>
            <a:xfrm>
              <a:off x="6629359" y="4323318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A15DE39-865E-F4DE-96FE-8946658C9267}"/>
                </a:ext>
              </a:extLst>
            </p:cNvPr>
            <p:cNvSpPr txBox="1"/>
            <p:nvPr/>
          </p:nvSpPr>
          <p:spPr>
            <a:xfrm>
              <a:off x="5807062" y="5943600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1547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120D221B-9AE9-033D-159B-A75B8AF4A184}"/>
              </a:ext>
            </a:extLst>
          </p:cNvPr>
          <p:cNvGrpSpPr/>
          <p:nvPr/>
        </p:nvGrpSpPr>
        <p:grpSpPr>
          <a:xfrm>
            <a:off x="0" y="791801"/>
            <a:ext cx="12192000" cy="5274397"/>
            <a:chOff x="0" y="791801"/>
            <a:chExt cx="12192000" cy="5274397"/>
          </a:xfrm>
        </p:grpSpPr>
        <p:pic>
          <p:nvPicPr>
            <p:cNvPr id="3" name="Image 2" descr="Une image contenant carte, texte&#10;&#10;Le contenu généré par l’IA peut être incorrect.">
              <a:extLst>
                <a:ext uri="{FF2B5EF4-FFF2-40B4-BE49-F238E27FC236}">
                  <a16:creationId xmlns:a16="http://schemas.microsoft.com/office/drawing/2014/main" id="{CAF4697C-F1BD-4B19-DD57-475707365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1801"/>
              <a:ext cx="12192000" cy="5274397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EA295E7-0AA4-DEAA-5494-752124D6B238}"/>
                </a:ext>
              </a:extLst>
            </p:cNvPr>
            <p:cNvSpPr txBox="1"/>
            <p:nvPr/>
          </p:nvSpPr>
          <p:spPr>
            <a:xfrm>
              <a:off x="988511" y="1315387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194D27A-714B-B19F-0481-E077AEF2E51A}"/>
                </a:ext>
              </a:extLst>
            </p:cNvPr>
            <p:cNvSpPr txBox="1"/>
            <p:nvPr/>
          </p:nvSpPr>
          <p:spPr>
            <a:xfrm>
              <a:off x="10471355" y="1061471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1127E46-E5F5-1306-E040-42BC2C9F32EC}"/>
                </a:ext>
              </a:extLst>
            </p:cNvPr>
            <p:cNvSpPr txBox="1"/>
            <p:nvPr/>
          </p:nvSpPr>
          <p:spPr>
            <a:xfrm>
              <a:off x="4252821" y="1446192"/>
              <a:ext cx="1036936" cy="4154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2500-2000 BC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4C1E72B-9297-18C0-7F70-ADB213CB7C54}"/>
                </a:ext>
              </a:extLst>
            </p:cNvPr>
            <p:cNvSpPr txBox="1"/>
            <p:nvPr/>
          </p:nvSpPr>
          <p:spPr>
            <a:xfrm>
              <a:off x="9024110" y="1030694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503E2EC-EC04-977C-8D2D-118FE8FDAEEC}"/>
                </a:ext>
              </a:extLst>
            </p:cNvPr>
            <p:cNvSpPr txBox="1"/>
            <p:nvPr/>
          </p:nvSpPr>
          <p:spPr>
            <a:xfrm>
              <a:off x="11056743" y="4671198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53E4EDA-5CFE-0367-621C-169097186A06}"/>
                </a:ext>
              </a:extLst>
            </p:cNvPr>
            <p:cNvSpPr txBox="1"/>
            <p:nvPr/>
          </p:nvSpPr>
          <p:spPr>
            <a:xfrm>
              <a:off x="6502588" y="870413"/>
              <a:ext cx="654346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Archaic</a:t>
              </a:r>
              <a:br>
                <a:rPr lang="fr-FR" dirty="0"/>
              </a:br>
              <a:r>
                <a:rPr lang="fr-FR" dirty="0" err="1"/>
                <a:t>Tigris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48950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89D53E9F-7D88-D1D0-7001-74D88257571C}"/>
              </a:ext>
            </a:extLst>
          </p:cNvPr>
          <p:cNvGrpSpPr/>
          <p:nvPr/>
        </p:nvGrpSpPr>
        <p:grpSpPr>
          <a:xfrm>
            <a:off x="28631" y="48332"/>
            <a:ext cx="12192000" cy="6294304"/>
            <a:chOff x="28631" y="48332"/>
            <a:chExt cx="12192000" cy="6294304"/>
          </a:xfrm>
        </p:grpSpPr>
        <p:pic>
          <p:nvPicPr>
            <p:cNvPr id="3" name="Image 2" descr="Une image contenant carte, texte&#10;&#10;Le contenu généré par l’IA peut être incorrect.">
              <a:extLst>
                <a:ext uri="{FF2B5EF4-FFF2-40B4-BE49-F238E27FC236}">
                  <a16:creationId xmlns:a16="http://schemas.microsoft.com/office/drawing/2014/main" id="{D55C7883-E697-BF31-016D-BDEAA9918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1" y="48332"/>
              <a:ext cx="12192000" cy="6294304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FB73C3A-8B28-1C47-2160-91CF91F25AED}"/>
                </a:ext>
              </a:extLst>
            </p:cNvPr>
            <p:cNvSpPr txBox="1"/>
            <p:nvPr/>
          </p:nvSpPr>
          <p:spPr>
            <a:xfrm>
              <a:off x="979652" y="2256766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8F4FC5F-D106-17E8-E76C-11C3DBFD39F6}"/>
                </a:ext>
              </a:extLst>
            </p:cNvPr>
            <p:cNvSpPr txBox="1"/>
            <p:nvPr/>
          </p:nvSpPr>
          <p:spPr>
            <a:xfrm>
              <a:off x="4847303" y="396104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44B3A29-9B26-C85B-8CA4-2C42512C428B}"/>
                </a:ext>
              </a:extLst>
            </p:cNvPr>
            <p:cNvSpPr txBox="1"/>
            <p:nvPr/>
          </p:nvSpPr>
          <p:spPr>
            <a:xfrm>
              <a:off x="2152173" y="650020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EE221BB-7B61-8FEA-FC50-5AD57124C508}"/>
                </a:ext>
              </a:extLst>
            </p:cNvPr>
            <p:cNvSpPr txBox="1"/>
            <p:nvPr/>
          </p:nvSpPr>
          <p:spPr>
            <a:xfrm>
              <a:off x="7977167" y="2518376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20F3353-091B-0D35-5AF9-E855F2B08652}"/>
                </a:ext>
              </a:extLst>
            </p:cNvPr>
            <p:cNvSpPr txBox="1"/>
            <p:nvPr/>
          </p:nvSpPr>
          <p:spPr>
            <a:xfrm>
              <a:off x="11152452" y="4450276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5B6D0E2-E492-43DC-2B70-A41C3048FE29}"/>
                </a:ext>
              </a:extLst>
            </p:cNvPr>
            <p:cNvSpPr txBox="1"/>
            <p:nvPr/>
          </p:nvSpPr>
          <p:spPr>
            <a:xfrm>
              <a:off x="7537247" y="523062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FC38852-733B-49C2-E760-41DA17C1B045}"/>
                </a:ext>
              </a:extLst>
            </p:cNvPr>
            <p:cNvSpPr txBox="1"/>
            <p:nvPr/>
          </p:nvSpPr>
          <p:spPr>
            <a:xfrm>
              <a:off x="8791167" y="5403918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773C767-3BC7-5DA4-BCBA-63A5FD6651BD}"/>
                </a:ext>
              </a:extLst>
            </p:cNvPr>
            <p:cNvSpPr/>
            <p:nvPr/>
          </p:nvSpPr>
          <p:spPr>
            <a:xfrm rot="19746618">
              <a:off x="4326054" y="1475497"/>
              <a:ext cx="1694495" cy="3439974"/>
            </a:xfrm>
            <a:prstGeom prst="ellipse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9404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905CC918-7F5A-F15D-6940-01AF399CE209}"/>
              </a:ext>
            </a:extLst>
          </p:cNvPr>
          <p:cNvGrpSpPr/>
          <p:nvPr/>
        </p:nvGrpSpPr>
        <p:grpSpPr>
          <a:xfrm>
            <a:off x="2462110" y="0"/>
            <a:ext cx="7267779" cy="6858000"/>
            <a:chOff x="2462110" y="0"/>
            <a:chExt cx="7267779" cy="6858000"/>
          </a:xfrm>
        </p:grpSpPr>
        <p:pic>
          <p:nvPicPr>
            <p:cNvPr id="5" name="Image 4" descr="Une image contenant texte, carte&#10;&#10;Le contenu généré par l’IA peut être incorrect.">
              <a:extLst>
                <a:ext uri="{FF2B5EF4-FFF2-40B4-BE49-F238E27FC236}">
                  <a16:creationId xmlns:a16="http://schemas.microsoft.com/office/drawing/2014/main" id="{EA92CDA1-0DB4-D55B-12E0-203C270C2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110" y="0"/>
              <a:ext cx="7267779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E63D252-0730-CDA9-4AC7-86DC29E78F86}"/>
                </a:ext>
              </a:extLst>
            </p:cNvPr>
            <p:cNvSpPr txBox="1"/>
            <p:nvPr/>
          </p:nvSpPr>
          <p:spPr>
            <a:xfrm>
              <a:off x="2782529" y="707060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8B4E9D8-BAB0-333E-49FD-316802C6D771}"/>
                </a:ext>
              </a:extLst>
            </p:cNvPr>
            <p:cNvSpPr txBox="1"/>
            <p:nvPr/>
          </p:nvSpPr>
          <p:spPr>
            <a:xfrm>
              <a:off x="2777343" y="4704192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081C259-F925-C29E-1F03-9D33948E339C}"/>
                </a:ext>
              </a:extLst>
            </p:cNvPr>
            <p:cNvSpPr txBox="1"/>
            <p:nvPr/>
          </p:nvSpPr>
          <p:spPr>
            <a:xfrm>
              <a:off x="6525529" y="6241360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788481B-3259-5ACF-AD96-EC3DBA5BA5EB}"/>
                </a:ext>
              </a:extLst>
            </p:cNvPr>
            <p:cNvSpPr txBox="1"/>
            <p:nvPr/>
          </p:nvSpPr>
          <p:spPr>
            <a:xfrm>
              <a:off x="7324637" y="4711500"/>
              <a:ext cx="1221808" cy="4231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br>
                <a:rPr lang="fr-FR" dirty="0"/>
              </a:br>
              <a:r>
                <a:rPr lang="fr-FR" dirty="0"/>
                <a:t>(Karun </a:t>
              </a:r>
              <a:r>
                <a:rPr lang="en-GB" dirty="0"/>
                <a:t>"K3-K3b" )</a:t>
              </a:r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B83C589-8394-2F97-CBB0-AE77539828E1}"/>
                </a:ext>
              </a:extLst>
            </p:cNvPr>
            <p:cNvSpPr txBox="1"/>
            <p:nvPr/>
          </p:nvSpPr>
          <p:spPr>
            <a:xfrm>
              <a:off x="5471701" y="3775585"/>
              <a:ext cx="1406154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br>
                <a:rPr lang="fr-FR" dirty="0"/>
              </a:br>
              <a:r>
                <a:rPr lang="fr-FR" dirty="0"/>
                <a:t>(</a:t>
              </a:r>
              <a:r>
                <a:rPr lang="en-GB" dirty="0" err="1"/>
                <a:t>Palaeo</a:t>
              </a:r>
              <a:r>
                <a:rPr lang="en-GB" dirty="0"/>
                <a:t>-Karun "K2“)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99C88FC-D21C-E437-E252-E7CB7C550498}"/>
                </a:ext>
              </a:extLst>
            </p:cNvPr>
            <p:cNvSpPr txBox="1"/>
            <p:nvPr/>
          </p:nvSpPr>
          <p:spPr>
            <a:xfrm>
              <a:off x="5141321" y="6114402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B5EC8FE-A4E6-2E5D-2996-298C96C71ADF}"/>
                </a:ext>
              </a:extLst>
            </p:cNvPr>
            <p:cNvSpPr txBox="1"/>
            <p:nvPr/>
          </p:nvSpPr>
          <p:spPr>
            <a:xfrm>
              <a:off x="8350266" y="1195251"/>
              <a:ext cx="739305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br>
                <a:rPr lang="fr-FR" dirty="0"/>
              </a:br>
              <a:r>
                <a:rPr lang="fr-FR" dirty="0"/>
                <a:t>(Dez)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0607F15-B194-6BF0-5DCE-5AAB2ACECDB2}"/>
                </a:ext>
              </a:extLst>
            </p:cNvPr>
            <p:cNvSpPr txBox="1"/>
            <p:nvPr/>
          </p:nvSpPr>
          <p:spPr>
            <a:xfrm>
              <a:off x="6909729" y="1731002"/>
              <a:ext cx="800219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br>
                <a:rPr lang="fr-FR" dirty="0"/>
              </a:br>
              <a:r>
                <a:rPr lang="fr-FR" dirty="0"/>
                <a:t>(Karkheh)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0C25004-4F05-1F77-1829-59ECE2974EA3}"/>
                </a:ext>
              </a:extLst>
            </p:cNvPr>
            <p:cNvSpPr txBox="1"/>
            <p:nvPr/>
          </p:nvSpPr>
          <p:spPr>
            <a:xfrm>
              <a:off x="7751873" y="3580664"/>
              <a:ext cx="5309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en-GB" dirty="0"/>
                <a:t>"Kh1"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08153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90F9FA77-642F-197B-8D2A-F081ABD7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453"/>
            <a:ext cx="12192000" cy="63750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DFFB2EF-AC3F-2061-79AE-07C08DEDD7F4}"/>
              </a:ext>
            </a:extLst>
          </p:cNvPr>
          <p:cNvSpPr txBox="1"/>
          <p:nvPr/>
        </p:nvSpPr>
        <p:spPr>
          <a:xfrm>
            <a:off x="5833169" y="1259856"/>
            <a:ext cx="1036936" cy="415498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/>
              <a:t>Coastline</a:t>
            </a:r>
            <a:r>
              <a:rPr lang="fr-FR" sz="1050" b="1" dirty="0"/>
              <a:t> </a:t>
            </a:r>
            <a:br>
              <a:rPr lang="fr-FR" sz="1050" b="1" dirty="0"/>
            </a:br>
            <a:r>
              <a:rPr lang="fr-FR" sz="1050" b="1" dirty="0"/>
              <a:t>2000-1000 BC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608AAD-5EC9-DE04-45BE-9D229CA07EB4}"/>
              </a:ext>
            </a:extLst>
          </p:cNvPr>
          <p:cNvSpPr txBox="1"/>
          <p:nvPr/>
        </p:nvSpPr>
        <p:spPr>
          <a:xfrm>
            <a:off x="4796233" y="2690814"/>
            <a:ext cx="1036936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/>
              <a:t>Coastline</a:t>
            </a:r>
            <a:r>
              <a:rPr lang="fr-FR" sz="1050" b="1" dirty="0"/>
              <a:t> </a:t>
            </a:r>
            <a:br>
              <a:rPr lang="fr-FR" sz="1050" b="1" dirty="0"/>
            </a:br>
            <a:r>
              <a:rPr lang="fr-FR" sz="1050" b="1" dirty="0"/>
              <a:t>1000-500 BC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46BC99-AAAC-AD07-4786-2D6E0A668D83}"/>
              </a:ext>
            </a:extLst>
          </p:cNvPr>
          <p:cNvSpPr txBox="1"/>
          <p:nvPr/>
        </p:nvSpPr>
        <p:spPr>
          <a:xfrm>
            <a:off x="7948504" y="1005940"/>
            <a:ext cx="814647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050" b="1"/>
            </a:lvl1pPr>
          </a:lstStyle>
          <a:p>
            <a:r>
              <a:rPr lang="fr-FR" dirty="0" err="1"/>
              <a:t>Hedyphon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C8BB73-F81A-15EF-17A2-FC7AFF0C23DD}"/>
              </a:ext>
            </a:extLst>
          </p:cNvPr>
          <p:cNvSpPr txBox="1"/>
          <p:nvPr/>
        </p:nvSpPr>
        <p:spPr>
          <a:xfrm>
            <a:off x="3570988" y="1744180"/>
            <a:ext cx="737702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050" b="1"/>
            </a:lvl1pPr>
          </a:lstStyle>
          <a:p>
            <a:r>
              <a:rPr lang="fr-FR" dirty="0" err="1"/>
              <a:t>Mogaeus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83F111-A513-028C-864A-DE33ED0914C7}"/>
              </a:ext>
            </a:extLst>
          </p:cNvPr>
          <p:cNvSpPr txBox="1"/>
          <p:nvPr/>
        </p:nvSpPr>
        <p:spPr>
          <a:xfrm>
            <a:off x="9804155" y="4501159"/>
            <a:ext cx="638316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050" b="1"/>
            </a:lvl1pPr>
          </a:lstStyle>
          <a:p>
            <a:r>
              <a:rPr lang="fr-FR" dirty="0" err="1"/>
              <a:t>Oroatis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C1DD74F-C62D-99ED-C29C-66B08F88CB1C}"/>
              </a:ext>
            </a:extLst>
          </p:cNvPr>
          <p:cNvSpPr txBox="1"/>
          <p:nvPr/>
        </p:nvSpPr>
        <p:spPr>
          <a:xfrm>
            <a:off x="3851442" y="4468786"/>
            <a:ext cx="755336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050" b="1"/>
            </a:lvl1pPr>
          </a:lstStyle>
          <a:p>
            <a:r>
              <a:rPr lang="fr-FR" dirty="0" err="1"/>
              <a:t>Pasitigris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877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Grand écran</PresentationFormat>
  <Paragraphs>68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Arthur DE GRAAUW</dc:creator>
  <cp:lastModifiedBy>Arthur DE GRAAUW</cp:lastModifiedBy>
  <cp:revision>1</cp:revision>
  <dcterms:created xsi:type="dcterms:W3CDTF">2025-06-21T14:42:55Z</dcterms:created>
  <dcterms:modified xsi:type="dcterms:W3CDTF">2025-08-18T12:05:37Z</dcterms:modified>
</cp:coreProperties>
</file>